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37"/>
  </p:notesMasterIdLst>
  <p:handoutMasterIdLst>
    <p:handoutMasterId r:id="rId38"/>
  </p:handoutMasterIdLst>
  <p:sldIdLst>
    <p:sldId id="256" r:id="rId5"/>
    <p:sldId id="265" r:id="rId6"/>
    <p:sldId id="273" r:id="rId7"/>
    <p:sldId id="262" r:id="rId8"/>
    <p:sldId id="263" r:id="rId9"/>
    <p:sldId id="268" r:id="rId10"/>
    <p:sldId id="296" r:id="rId11"/>
    <p:sldId id="260" r:id="rId12"/>
    <p:sldId id="274" r:id="rId13"/>
    <p:sldId id="298" r:id="rId14"/>
    <p:sldId id="299" r:id="rId15"/>
    <p:sldId id="300" r:id="rId16"/>
    <p:sldId id="301" r:id="rId17"/>
    <p:sldId id="302" r:id="rId18"/>
    <p:sldId id="259" r:id="rId19"/>
    <p:sldId id="294" r:id="rId20"/>
    <p:sldId id="289" r:id="rId21"/>
    <p:sldId id="290" r:id="rId22"/>
    <p:sldId id="272" r:id="rId23"/>
    <p:sldId id="271" r:id="rId24"/>
    <p:sldId id="269" r:id="rId25"/>
    <p:sldId id="276" r:id="rId26"/>
    <p:sldId id="295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97" r:id="rId36"/>
  </p:sldIdLst>
  <p:sldSz cx="12192000" cy="6858000"/>
  <p:notesSz cx="6797675" cy="9926638"/>
  <p:defaultTextStyle>
    <a:defPPr rtl="0"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pos="597" userDrawn="1">
          <p15:clr>
            <a:srgbClr val="A4A3A4"/>
          </p15:clr>
        </p15:guide>
        <p15:guide id="4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F2F2"/>
    <a:srgbClr val="014067"/>
    <a:srgbClr val="3F3F3F"/>
    <a:srgbClr val="014E7D"/>
    <a:srgbClr val="013657"/>
    <a:srgbClr val="01456F"/>
    <a:srgbClr val="014B79"/>
    <a:srgbClr val="0937C9"/>
    <a:srgbClr val="002774"/>
    <a:srgbClr val="929A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755" autoAdjust="0"/>
    <p:restoredTop sz="94674" autoAdjust="0"/>
  </p:normalViewPr>
  <p:slideViewPr>
    <p:cSldViewPr snapToGrid="0" showGuides="1">
      <p:cViewPr varScale="1">
        <p:scale>
          <a:sx n="115" d="100"/>
          <a:sy n="115" d="100"/>
        </p:scale>
        <p:origin x="618" y="108"/>
      </p:cViewPr>
      <p:guideLst>
        <p:guide pos="3840"/>
        <p:guide pos="597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8" d="100"/>
          <a:sy n="88" d="100"/>
        </p:scale>
        <p:origin x="382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fr-FR" sz="1862" b="0" i="0" u="none" strike="noStrike" kern="1200" spc="0" baseline="0" noProof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fr-FR" noProof="0" dirty="0">
                <a:solidFill>
                  <a:schemeClr val="bg1"/>
                </a:solidFill>
              </a:rPr>
              <a:t>Titre du graphique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fr-FR" sz="1862" b="0" i="0" u="none" strike="noStrike" kern="1200" spc="0" baseline="0" noProof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Communes + 10 000 hab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11ED-1049-82C3-207A44D401A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11ED-1049-82C3-207A44D401A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11ED-1049-82C3-207A44D401A5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11ED-1049-82C3-207A44D401A5}"/>
              </c:ext>
            </c:extLst>
          </c:dPt>
          <c:cat>
            <c:strRef>
              <c:f>Sheet1!$A$2:$A$5</c:f>
              <c:strCache>
                <c:ptCount val="4"/>
                <c:pt idx="0">
                  <c:v>Maires</c:v>
                </c:pt>
                <c:pt idx="1">
                  <c:v>Adjoints</c:v>
                </c:pt>
                <c:pt idx="2">
                  <c:v>Conseillers</c:v>
                </c:pt>
                <c:pt idx="3">
                  <c:v>Agents de la commune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1">
                  <c:v>1</c:v>
                </c:pt>
                <c:pt idx="3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11ED-1049-82C3-207A44D401A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Communes - de 10 000 hab</c:v>
                </c:pt>
              </c:strCache>
            </c:strRef>
          </c:tx>
          <c:spPr>
            <a:ln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chemeClr val="accent1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A-11ED-1049-82C3-207A44D401A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C-11ED-1049-82C3-207A44D401A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E-11ED-1049-82C3-207A44D401A5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0-11ED-1049-82C3-207A44D401A5}"/>
              </c:ext>
            </c:extLst>
          </c:dPt>
          <c:cat>
            <c:strRef>
              <c:f>Sheet1!$A$2:$A$5</c:f>
              <c:strCache>
                <c:ptCount val="4"/>
                <c:pt idx="0">
                  <c:v>Maires</c:v>
                </c:pt>
                <c:pt idx="1">
                  <c:v>Adjoints</c:v>
                </c:pt>
                <c:pt idx="2">
                  <c:v>Conseillers</c:v>
                </c:pt>
                <c:pt idx="3">
                  <c:v>Agents de la commune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20</c:v>
                </c:pt>
                <c:pt idx="1">
                  <c:v>50</c:v>
                </c:pt>
                <c:pt idx="2">
                  <c:v>200</c:v>
                </c:pt>
                <c:pt idx="3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11ED-1049-82C3-207A44D401A5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Colonne1</c:v>
                </c:pt>
              </c:strCache>
            </c:strRef>
          </c:tx>
          <c:spPr>
            <a:ln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chemeClr val="accent1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11ED-1049-82C3-207A44D401A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11ED-1049-82C3-207A44D401A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7-11ED-1049-82C3-207A44D401A5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9-11ED-1049-82C3-207A44D401A5}"/>
              </c:ext>
            </c:extLst>
          </c:dPt>
          <c:cat>
            <c:strRef>
              <c:f>Sheet1!$A$2:$A$5</c:f>
              <c:strCache>
                <c:ptCount val="4"/>
                <c:pt idx="0">
                  <c:v>Maires</c:v>
                </c:pt>
                <c:pt idx="1">
                  <c:v>Adjoints</c:v>
                </c:pt>
                <c:pt idx="2">
                  <c:v>Conseillers</c:v>
                </c:pt>
                <c:pt idx="3">
                  <c:v>Agents de la commune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1A-11ED-1049-82C3-207A44D401A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fr-FR" sz="1197" b="0" i="0" u="none" strike="noStrike" kern="1200" baseline="0" noProof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lang="fr-FR" noProof="0"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1B5C9AE-ECBA-475A-B2F9-A3B22A78CDE5}" type="doc">
      <dgm:prSet loTypeId="urn:microsoft.com/office/officeart/2005/8/layout/cycle4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6C1A800B-A88D-4E74-9E5A-5C1DE8F7B117}">
      <dgm:prSet phldrT="[Texte]"/>
      <dgm:spPr/>
      <dgm:t>
        <a:bodyPr/>
        <a:lstStyle/>
        <a:p>
          <a:r>
            <a:rPr lang="fr-FR" dirty="0" smtClean="0"/>
            <a:t>Planification et information préventive</a:t>
          </a:r>
          <a:endParaRPr lang="fr-FR" dirty="0"/>
        </a:p>
      </dgm:t>
    </dgm:pt>
    <dgm:pt modelId="{5A9D3664-F7F2-4F8B-A214-4934ADEFEEC7}" type="parTrans" cxnId="{87C454C3-B93D-43FF-9229-62FAAD774DA8}">
      <dgm:prSet/>
      <dgm:spPr/>
      <dgm:t>
        <a:bodyPr/>
        <a:lstStyle/>
        <a:p>
          <a:endParaRPr lang="fr-FR"/>
        </a:p>
      </dgm:t>
    </dgm:pt>
    <dgm:pt modelId="{8E37673C-4E30-4C50-B864-457DF8D155FC}" type="sibTrans" cxnId="{87C454C3-B93D-43FF-9229-62FAAD774DA8}">
      <dgm:prSet/>
      <dgm:spPr/>
      <dgm:t>
        <a:bodyPr/>
        <a:lstStyle/>
        <a:p>
          <a:endParaRPr lang="fr-FR"/>
        </a:p>
      </dgm:t>
    </dgm:pt>
    <dgm:pt modelId="{2EA5BF84-D30D-49A1-9D84-B499756EBC0A}">
      <dgm:prSet phldrT="[Texte]" custT="1"/>
      <dgm:spPr/>
      <dgm:t>
        <a:bodyPr/>
        <a:lstStyle/>
        <a:p>
          <a:r>
            <a:rPr lang="fr-FR" sz="1400" dirty="0" smtClean="0"/>
            <a:t>PCS</a:t>
          </a:r>
          <a:endParaRPr lang="fr-FR" sz="1400" dirty="0"/>
        </a:p>
      </dgm:t>
    </dgm:pt>
    <dgm:pt modelId="{002F014B-5ECF-4F43-B39B-949116D2319D}" type="parTrans" cxnId="{33A83582-1738-4004-BD7B-CFE28F502736}">
      <dgm:prSet/>
      <dgm:spPr/>
      <dgm:t>
        <a:bodyPr/>
        <a:lstStyle/>
        <a:p>
          <a:endParaRPr lang="fr-FR"/>
        </a:p>
      </dgm:t>
    </dgm:pt>
    <dgm:pt modelId="{E646A86E-5C13-4CBF-8F6E-493A8E9754A8}" type="sibTrans" cxnId="{33A83582-1738-4004-BD7B-CFE28F502736}">
      <dgm:prSet/>
      <dgm:spPr/>
      <dgm:t>
        <a:bodyPr/>
        <a:lstStyle/>
        <a:p>
          <a:endParaRPr lang="fr-FR"/>
        </a:p>
      </dgm:t>
    </dgm:pt>
    <dgm:pt modelId="{512FD1E2-399E-4CB0-9A4B-EC847CA345DD}">
      <dgm:prSet phldrT="[Texte]"/>
      <dgm:spPr/>
      <dgm:t>
        <a:bodyPr/>
        <a:lstStyle/>
        <a:p>
          <a:r>
            <a:rPr lang="fr-FR" dirty="0" smtClean="0"/>
            <a:t>Gestion de la DECI</a:t>
          </a:r>
          <a:endParaRPr lang="fr-FR" dirty="0"/>
        </a:p>
      </dgm:t>
    </dgm:pt>
    <dgm:pt modelId="{6F8B24FC-0649-43A5-B8FF-F083B55DD39A}" type="parTrans" cxnId="{84A83938-80F2-488E-9584-B968F2032AA0}">
      <dgm:prSet/>
      <dgm:spPr/>
      <dgm:t>
        <a:bodyPr/>
        <a:lstStyle/>
        <a:p>
          <a:endParaRPr lang="fr-FR"/>
        </a:p>
      </dgm:t>
    </dgm:pt>
    <dgm:pt modelId="{0DB139AF-030A-4A0A-B1B0-4E40FB1A1BA0}" type="sibTrans" cxnId="{84A83938-80F2-488E-9584-B968F2032AA0}">
      <dgm:prSet/>
      <dgm:spPr/>
      <dgm:t>
        <a:bodyPr/>
        <a:lstStyle/>
        <a:p>
          <a:endParaRPr lang="fr-FR"/>
        </a:p>
      </dgm:t>
    </dgm:pt>
    <dgm:pt modelId="{D2DE6E81-E5B7-4B28-92D7-D7E7DC21895F}">
      <dgm:prSet phldrT="[Texte]" custT="1"/>
      <dgm:spPr/>
      <dgm:t>
        <a:bodyPr/>
        <a:lstStyle/>
        <a:p>
          <a:pPr algn="l"/>
          <a:r>
            <a:rPr lang="fr-FR" sz="1400" dirty="0" smtClean="0"/>
            <a:t>Contrôle triennal des PEI</a:t>
          </a:r>
          <a:endParaRPr lang="fr-FR" sz="1400" dirty="0"/>
        </a:p>
      </dgm:t>
    </dgm:pt>
    <dgm:pt modelId="{ECFD8692-1142-4F47-AFE5-F247A0DC1FC9}" type="parTrans" cxnId="{E1E0D935-77CF-447A-9832-52BD4B0EF2F6}">
      <dgm:prSet/>
      <dgm:spPr/>
      <dgm:t>
        <a:bodyPr/>
        <a:lstStyle/>
        <a:p>
          <a:endParaRPr lang="fr-FR"/>
        </a:p>
      </dgm:t>
    </dgm:pt>
    <dgm:pt modelId="{EFE7957F-2BCA-4E61-A122-FE817284BE09}" type="sibTrans" cxnId="{E1E0D935-77CF-447A-9832-52BD4B0EF2F6}">
      <dgm:prSet/>
      <dgm:spPr/>
      <dgm:t>
        <a:bodyPr/>
        <a:lstStyle/>
        <a:p>
          <a:endParaRPr lang="fr-FR"/>
        </a:p>
      </dgm:t>
    </dgm:pt>
    <dgm:pt modelId="{3768ACC0-09D4-4011-86FD-CC74B5FD8CB2}">
      <dgm:prSet phldrT="[Texte]" custT="1"/>
      <dgm:spPr/>
      <dgm:t>
        <a:bodyPr/>
        <a:lstStyle/>
        <a:p>
          <a:pPr algn="r"/>
          <a:r>
            <a:rPr lang="fr-FR" sz="1200" dirty="0" smtClean="0"/>
            <a:t>Convention de disponibilités</a:t>
          </a:r>
          <a:endParaRPr lang="fr-FR" sz="1200" dirty="0"/>
        </a:p>
      </dgm:t>
    </dgm:pt>
    <dgm:pt modelId="{01946FBD-D71A-426E-AC69-A9604E128D65}" type="parTrans" cxnId="{DC6C804D-28D8-4AED-AFF9-A0005245C36E}">
      <dgm:prSet/>
      <dgm:spPr/>
      <dgm:t>
        <a:bodyPr/>
        <a:lstStyle/>
        <a:p>
          <a:endParaRPr lang="fr-FR"/>
        </a:p>
      </dgm:t>
    </dgm:pt>
    <dgm:pt modelId="{83139716-B46A-4E36-B1DE-55EB5B9F1DC7}" type="sibTrans" cxnId="{DC6C804D-28D8-4AED-AFF9-A0005245C36E}">
      <dgm:prSet/>
      <dgm:spPr/>
      <dgm:t>
        <a:bodyPr/>
        <a:lstStyle/>
        <a:p>
          <a:endParaRPr lang="fr-FR"/>
        </a:p>
      </dgm:t>
    </dgm:pt>
    <dgm:pt modelId="{F212D548-7299-4929-BB3A-F10F3D444638}">
      <dgm:prSet phldrT="[Texte]" custT="1"/>
      <dgm:spPr/>
      <dgm:t>
        <a:bodyPr/>
        <a:lstStyle/>
        <a:p>
          <a:r>
            <a:rPr lang="fr-FR" sz="1200" dirty="0" smtClean="0"/>
            <a:t>Information aux risques</a:t>
          </a:r>
          <a:endParaRPr lang="fr-FR" sz="1200" dirty="0"/>
        </a:p>
      </dgm:t>
    </dgm:pt>
    <dgm:pt modelId="{0B23FB1F-CC94-4EA6-A11E-B3B844D33444}" type="parTrans" cxnId="{78DEC7CB-37F4-4C87-AC3D-D3503E459078}">
      <dgm:prSet/>
      <dgm:spPr/>
      <dgm:t>
        <a:bodyPr/>
        <a:lstStyle/>
        <a:p>
          <a:endParaRPr lang="fr-FR"/>
        </a:p>
      </dgm:t>
    </dgm:pt>
    <dgm:pt modelId="{C653BE44-CF62-41A6-8155-92F0EF50DB16}" type="sibTrans" cxnId="{78DEC7CB-37F4-4C87-AC3D-D3503E459078}">
      <dgm:prSet/>
      <dgm:spPr/>
      <dgm:t>
        <a:bodyPr/>
        <a:lstStyle/>
        <a:p>
          <a:endParaRPr lang="fr-FR"/>
        </a:p>
      </dgm:t>
    </dgm:pt>
    <dgm:pt modelId="{8255F611-E54E-4214-848A-2507DFD1F43E}">
      <dgm:prSet phldrT="[Texte]" custT="1"/>
      <dgm:spPr/>
      <dgm:t>
        <a:bodyPr/>
        <a:lstStyle/>
        <a:p>
          <a:r>
            <a:rPr lang="fr-FR" sz="1400" dirty="0" smtClean="0"/>
            <a:t>PICS</a:t>
          </a:r>
          <a:endParaRPr lang="fr-FR" sz="1400" dirty="0"/>
        </a:p>
      </dgm:t>
    </dgm:pt>
    <dgm:pt modelId="{2DF2784F-3861-4B67-B0AF-6847A5C7ACC2}" type="parTrans" cxnId="{873497E5-4762-4124-988A-17F008D62338}">
      <dgm:prSet/>
      <dgm:spPr/>
      <dgm:t>
        <a:bodyPr/>
        <a:lstStyle/>
        <a:p>
          <a:endParaRPr lang="fr-FR"/>
        </a:p>
      </dgm:t>
    </dgm:pt>
    <dgm:pt modelId="{48D0F98E-CF4B-4941-8AD6-21D62AE1F43E}" type="sibTrans" cxnId="{873497E5-4762-4124-988A-17F008D62338}">
      <dgm:prSet/>
      <dgm:spPr/>
      <dgm:t>
        <a:bodyPr/>
        <a:lstStyle/>
        <a:p>
          <a:endParaRPr lang="fr-FR"/>
        </a:p>
      </dgm:t>
    </dgm:pt>
    <dgm:pt modelId="{5B14E9F5-76B5-48CE-8A87-6506DB7C555E}">
      <dgm:prSet phldrT="[Texte]"/>
      <dgm:spPr/>
      <dgm:t>
        <a:bodyPr/>
        <a:lstStyle/>
        <a:p>
          <a:endParaRPr lang="fr-FR" sz="1700" dirty="0"/>
        </a:p>
      </dgm:t>
    </dgm:pt>
    <dgm:pt modelId="{08E18638-10A0-4518-98A2-B948AAA6F1E7}" type="parTrans" cxnId="{9FF2ACD6-5EB2-4286-8F8F-964D67E870FB}">
      <dgm:prSet/>
      <dgm:spPr/>
      <dgm:t>
        <a:bodyPr/>
        <a:lstStyle/>
        <a:p>
          <a:endParaRPr lang="fr-FR"/>
        </a:p>
      </dgm:t>
    </dgm:pt>
    <dgm:pt modelId="{2A8B1E71-9E98-46F4-90B3-5E26AD53F2F0}" type="sibTrans" cxnId="{9FF2ACD6-5EB2-4286-8F8F-964D67E870FB}">
      <dgm:prSet/>
      <dgm:spPr/>
      <dgm:t>
        <a:bodyPr/>
        <a:lstStyle/>
        <a:p>
          <a:endParaRPr lang="fr-FR"/>
        </a:p>
      </dgm:t>
    </dgm:pt>
    <dgm:pt modelId="{0D17F7D2-E274-43BB-99B3-44066EC808C0}">
      <dgm:prSet phldrT="[Texte]" custT="1"/>
      <dgm:spPr/>
      <dgm:t>
        <a:bodyPr/>
        <a:lstStyle/>
        <a:p>
          <a:pPr algn="l"/>
          <a:r>
            <a:rPr lang="fr-FR" sz="1400" dirty="0" smtClean="0"/>
            <a:t>Suivi</a:t>
          </a:r>
          <a:endParaRPr lang="fr-FR" sz="1400" dirty="0"/>
        </a:p>
      </dgm:t>
    </dgm:pt>
    <dgm:pt modelId="{C629E91B-D76A-4C2C-B71B-6AFC3BC05D00}" type="parTrans" cxnId="{F94AF4FC-A4B7-4FCF-949C-19B33803EC7D}">
      <dgm:prSet/>
      <dgm:spPr/>
      <dgm:t>
        <a:bodyPr/>
        <a:lstStyle/>
        <a:p>
          <a:endParaRPr lang="fr-FR"/>
        </a:p>
      </dgm:t>
    </dgm:pt>
    <dgm:pt modelId="{03D310A9-D651-4BFD-B970-3505E4E8A787}" type="sibTrans" cxnId="{F94AF4FC-A4B7-4FCF-949C-19B33803EC7D}">
      <dgm:prSet/>
      <dgm:spPr/>
      <dgm:t>
        <a:bodyPr/>
        <a:lstStyle/>
        <a:p>
          <a:endParaRPr lang="fr-FR"/>
        </a:p>
      </dgm:t>
    </dgm:pt>
    <dgm:pt modelId="{57AF305B-CC59-4B1D-823B-859C37FEDB55}">
      <dgm:prSet phldrT="[Texte]"/>
      <dgm:spPr/>
      <dgm:t>
        <a:bodyPr/>
        <a:lstStyle/>
        <a:p>
          <a:r>
            <a:rPr lang="fr-FR" dirty="0" smtClean="0"/>
            <a:t>Sensibilisation et information préventive du citoyen</a:t>
          </a:r>
          <a:endParaRPr lang="fr-FR" dirty="0"/>
        </a:p>
      </dgm:t>
    </dgm:pt>
    <dgm:pt modelId="{4B2EC0CB-3708-472A-BA7C-C58D1A259BB9}" type="sibTrans" cxnId="{5D78E2B4-9681-496E-87E5-73B7E56FC529}">
      <dgm:prSet/>
      <dgm:spPr/>
      <dgm:t>
        <a:bodyPr/>
        <a:lstStyle/>
        <a:p>
          <a:endParaRPr lang="fr-FR"/>
        </a:p>
      </dgm:t>
    </dgm:pt>
    <dgm:pt modelId="{6E1C8973-EBA2-4387-A94B-57A47DE64CA9}" type="parTrans" cxnId="{5D78E2B4-9681-496E-87E5-73B7E56FC529}">
      <dgm:prSet/>
      <dgm:spPr/>
      <dgm:t>
        <a:bodyPr/>
        <a:lstStyle/>
        <a:p>
          <a:endParaRPr lang="fr-FR"/>
        </a:p>
      </dgm:t>
    </dgm:pt>
    <dgm:pt modelId="{C630EEC9-C5F9-4261-8336-CCD0B5ADCD2B}">
      <dgm:prSet phldrT="[Texte]"/>
      <dgm:spPr>
        <a:solidFill>
          <a:schemeClr val="accent2"/>
        </a:solidFill>
      </dgm:spPr>
      <dgm:t>
        <a:bodyPr/>
        <a:lstStyle/>
        <a:p>
          <a:r>
            <a:rPr lang="fr-FR" dirty="0" smtClean="0"/>
            <a:t>Référent volontariat</a:t>
          </a:r>
          <a:endParaRPr lang="fr-FR" dirty="0"/>
        </a:p>
      </dgm:t>
    </dgm:pt>
    <dgm:pt modelId="{20E64364-6346-4E88-80C7-9773D594C98E}" type="sibTrans" cxnId="{C545CA96-D7AA-4F8D-8F26-EE750104E05E}">
      <dgm:prSet/>
      <dgm:spPr/>
      <dgm:t>
        <a:bodyPr/>
        <a:lstStyle/>
        <a:p>
          <a:endParaRPr lang="fr-FR"/>
        </a:p>
      </dgm:t>
    </dgm:pt>
    <dgm:pt modelId="{EC2D4BB2-1538-4379-ABA7-43CB8C1F791F}" type="parTrans" cxnId="{C545CA96-D7AA-4F8D-8F26-EE750104E05E}">
      <dgm:prSet/>
      <dgm:spPr/>
      <dgm:t>
        <a:bodyPr/>
        <a:lstStyle/>
        <a:p>
          <a:endParaRPr lang="fr-FR"/>
        </a:p>
      </dgm:t>
    </dgm:pt>
    <dgm:pt modelId="{B1696433-3651-412F-9CF8-9D47064D3CF8}">
      <dgm:prSet phldrT="[Texte]" custT="1"/>
      <dgm:spPr/>
      <dgm:t>
        <a:bodyPr/>
        <a:lstStyle/>
        <a:p>
          <a:r>
            <a:rPr lang="fr-FR" sz="1200" dirty="0" smtClean="0"/>
            <a:t>Réserve communale de </a:t>
          </a:r>
          <a:r>
            <a:rPr lang="fr-FR" sz="1200" dirty="0" err="1" smtClean="0"/>
            <a:t>securité</a:t>
          </a:r>
          <a:r>
            <a:rPr lang="fr-FR" sz="1200" dirty="0" smtClean="0"/>
            <a:t> civile</a:t>
          </a:r>
          <a:endParaRPr lang="fr-FR" sz="1200" dirty="0"/>
        </a:p>
      </dgm:t>
    </dgm:pt>
    <dgm:pt modelId="{1D8BF068-034B-4AF0-9727-5251CAACF93B}" type="parTrans" cxnId="{F90BDC9D-8B65-4CBA-A6CB-2BC6EC753D01}">
      <dgm:prSet/>
      <dgm:spPr/>
      <dgm:t>
        <a:bodyPr/>
        <a:lstStyle/>
        <a:p>
          <a:endParaRPr lang="fr-FR"/>
        </a:p>
      </dgm:t>
    </dgm:pt>
    <dgm:pt modelId="{685FB8AF-F524-4F2B-A367-F686D7D158D7}" type="sibTrans" cxnId="{F90BDC9D-8B65-4CBA-A6CB-2BC6EC753D01}">
      <dgm:prSet/>
      <dgm:spPr/>
      <dgm:t>
        <a:bodyPr/>
        <a:lstStyle/>
        <a:p>
          <a:endParaRPr lang="fr-FR"/>
        </a:p>
      </dgm:t>
    </dgm:pt>
    <dgm:pt modelId="{27E2BAF8-F9F8-4825-8F46-784B0898AD58}">
      <dgm:prSet phldrT="[Texte]" custT="1"/>
      <dgm:spPr/>
      <dgm:t>
        <a:bodyPr/>
        <a:lstStyle/>
        <a:p>
          <a:pPr algn="r"/>
          <a:r>
            <a:rPr lang="fr-FR" sz="1200" dirty="0" smtClean="0"/>
            <a:t>Convention périscolaires</a:t>
          </a:r>
          <a:endParaRPr lang="fr-FR" sz="1200" dirty="0"/>
        </a:p>
      </dgm:t>
    </dgm:pt>
    <dgm:pt modelId="{ABC1BB44-9D3C-4A51-8A39-CC7752901D09}" type="parTrans" cxnId="{F4777E0C-249E-41F1-8FEA-793E36E895C4}">
      <dgm:prSet/>
      <dgm:spPr/>
      <dgm:t>
        <a:bodyPr/>
        <a:lstStyle/>
        <a:p>
          <a:endParaRPr lang="fr-FR"/>
        </a:p>
      </dgm:t>
    </dgm:pt>
    <dgm:pt modelId="{AFA1D325-74A0-4C04-967B-F6440B641F30}" type="sibTrans" cxnId="{F4777E0C-249E-41F1-8FEA-793E36E895C4}">
      <dgm:prSet/>
      <dgm:spPr/>
      <dgm:t>
        <a:bodyPr/>
        <a:lstStyle/>
        <a:p>
          <a:endParaRPr lang="fr-FR"/>
        </a:p>
      </dgm:t>
    </dgm:pt>
    <dgm:pt modelId="{90ABEAAD-D8E9-4E6C-A16F-F0BACA76B447}">
      <dgm:prSet phldrT="[Texte]" custT="1"/>
      <dgm:spPr/>
      <dgm:t>
        <a:bodyPr/>
        <a:lstStyle/>
        <a:p>
          <a:pPr algn="r"/>
          <a:r>
            <a:rPr lang="fr-FR" sz="1200" dirty="0" smtClean="0"/>
            <a:t>Lien avec le club employeur</a:t>
          </a:r>
          <a:endParaRPr lang="fr-FR" sz="1200" dirty="0"/>
        </a:p>
      </dgm:t>
    </dgm:pt>
    <dgm:pt modelId="{D92AAFF6-DF71-4C6E-B799-578BBFA04727}" type="parTrans" cxnId="{ACD72A34-365A-4AAC-9B39-4DE11322D0E5}">
      <dgm:prSet/>
      <dgm:spPr/>
      <dgm:t>
        <a:bodyPr/>
        <a:lstStyle/>
        <a:p>
          <a:endParaRPr lang="fr-FR"/>
        </a:p>
      </dgm:t>
    </dgm:pt>
    <dgm:pt modelId="{3C3B4E3D-FA98-4396-AEB3-03C27A9B458F}" type="sibTrans" cxnId="{ACD72A34-365A-4AAC-9B39-4DE11322D0E5}">
      <dgm:prSet/>
      <dgm:spPr/>
      <dgm:t>
        <a:bodyPr/>
        <a:lstStyle/>
        <a:p>
          <a:endParaRPr lang="fr-FR"/>
        </a:p>
      </dgm:t>
    </dgm:pt>
    <dgm:pt modelId="{F88A45AA-7583-499D-937E-267AC57AA154}">
      <dgm:prSet phldrT="[Texte]" custT="1"/>
      <dgm:spPr/>
      <dgm:t>
        <a:bodyPr/>
        <a:lstStyle/>
        <a:p>
          <a:r>
            <a:rPr lang="fr-FR" sz="1200" dirty="0" smtClean="0"/>
            <a:t>Citoyenneté</a:t>
          </a:r>
          <a:endParaRPr lang="fr-FR" sz="1200" dirty="0"/>
        </a:p>
      </dgm:t>
    </dgm:pt>
    <dgm:pt modelId="{47FB8563-5EB8-43AF-A327-998C50B050DA}" type="parTrans" cxnId="{4C656DD4-7EEE-43EC-B3C3-E0D361930CC7}">
      <dgm:prSet/>
      <dgm:spPr/>
      <dgm:t>
        <a:bodyPr/>
        <a:lstStyle/>
        <a:p>
          <a:endParaRPr lang="fr-FR"/>
        </a:p>
      </dgm:t>
    </dgm:pt>
    <dgm:pt modelId="{DC7F2607-67A4-4A70-919F-587CE0C225A7}" type="sibTrans" cxnId="{4C656DD4-7EEE-43EC-B3C3-E0D361930CC7}">
      <dgm:prSet/>
      <dgm:spPr/>
      <dgm:t>
        <a:bodyPr/>
        <a:lstStyle/>
        <a:p>
          <a:endParaRPr lang="fr-FR"/>
        </a:p>
      </dgm:t>
    </dgm:pt>
    <dgm:pt modelId="{66297A0F-96FE-4347-8C2F-0B2F34DB5B97}" type="pres">
      <dgm:prSet presAssocID="{41B5C9AE-ECBA-475A-B2F9-A3B22A78CDE5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C3764EF7-DFFC-47D4-A676-B84955014CB1}" type="pres">
      <dgm:prSet presAssocID="{41B5C9AE-ECBA-475A-B2F9-A3B22A78CDE5}" presName="children" presStyleCnt="0"/>
      <dgm:spPr/>
    </dgm:pt>
    <dgm:pt modelId="{05EAB85A-F00B-40CB-B074-4AA77BA17C95}" type="pres">
      <dgm:prSet presAssocID="{41B5C9AE-ECBA-475A-B2F9-A3B22A78CDE5}" presName="child1group" presStyleCnt="0"/>
      <dgm:spPr/>
    </dgm:pt>
    <dgm:pt modelId="{329EE610-130E-418E-99B5-C414BB438A8D}" type="pres">
      <dgm:prSet presAssocID="{41B5C9AE-ECBA-475A-B2F9-A3B22A78CDE5}" presName="child1" presStyleLbl="bgAcc1" presStyleIdx="0" presStyleCnt="4"/>
      <dgm:spPr/>
      <dgm:t>
        <a:bodyPr/>
        <a:lstStyle/>
        <a:p>
          <a:endParaRPr lang="fr-FR"/>
        </a:p>
      </dgm:t>
    </dgm:pt>
    <dgm:pt modelId="{A385B347-26F7-423E-B653-BC65EB7162F7}" type="pres">
      <dgm:prSet presAssocID="{41B5C9AE-ECBA-475A-B2F9-A3B22A78CDE5}" presName="child1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57C629D4-188B-459C-8FCC-0C808265EC33}" type="pres">
      <dgm:prSet presAssocID="{41B5C9AE-ECBA-475A-B2F9-A3B22A78CDE5}" presName="child2group" presStyleCnt="0"/>
      <dgm:spPr/>
    </dgm:pt>
    <dgm:pt modelId="{5819842C-B8E7-4251-A69B-E89F11B04474}" type="pres">
      <dgm:prSet presAssocID="{41B5C9AE-ECBA-475A-B2F9-A3B22A78CDE5}" presName="child2" presStyleLbl="bgAcc1" presStyleIdx="1" presStyleCnt="4"/>
      <dgm:spPr/>
      <dgm:t>
        <a:bodyPr/>
        <a:lstStyle/>
        <a:p>
          <a:endParaRPr lang="fr-FR"/>
        </a:p>
      </dgm:t>
    </dgm:pt>
    <dgm:pt modelId="{C495F1CE-EAFD-4C8B-BE5D-9511AE93D996}" type="pres">
      <dgm:prSet presAssocID="{41B5C9AE-ECBA-475A-B2F9-A3B22A78CDE5}" presName="child2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5BBE5F6-C00D-4DC4-80DF-A73C1714497F}" type="pres">
      <dgm:prSet presAssocID="{41B5C9AE-ECBA-475A-B2F9-A3B22A78CDE5}" presName="child3group" presStyleCnt="0"/>
      <dgm:spPr/>
    </dgm:pt>
    <dgm:pt modelId="{75366BD1-4C0F-4CE8-8E53-6E29F0C64510}" type="pres">
      <dgm:prSet presAssocID="{41B5C9AE-ECBA-475A-B2F9-A3B22A78CDE5}" presName="child3" presStyleLbl="bgAcc1" presStyleIdx="2" presStyleCnt="4"/>
      <dgm:spPr/>
      <dgm:t>
        <a:bodyPr/>
        <a:lstStyle/>
        <a:p>
          <a:endParaRPr lang="fr-FR"/>
        </a:p>
      </dgm:t>
    </dgm:pt>
    <dgm:pt modelId="{464231CB-EAEB-4528-90F7-E406EF8D503F}" type="pres">
      <dgm:prSet presAssocID="{41B5C9AE-ECBA-475A-B2F9-A3B22A78CDE5}" presName="child3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08DD6C6A-4F37-450A-A0F8-592CD21CEC53}" type="pres">
      <dgm:prSet presAssocID="{41B5C9AE-ECBA-475A-B2F9-A3B22A78CDE5}" presName="child4group" presStyleCnt="0"/>
      <dgm:spPr/>
    </dgm:pt>
    <dgm:pt modelId="{BE6F7140-D489-4042-937C-50EAC0A28F5B}" type="pres">
      <dgm:prSet presAssocID="{41B5C9AE-ECBA-475A-B2F9-A3B22A78CDE5}" presName="child4" presStyleLbl="bgAcc1" presStyleIdx="3" presStyleCnt="4"/>
      <dgm:spPr/>
      <dgm:t>
        <a:bodyPr/>
        <a:lstStyle/>
        <a:p>
          <a:endParaRPr lang="fr-FR"/>
        </a:p>
      </dgm:t>
    </dgm:pt>
    <dgm:pt modelId="{1FC1AAC8-F65B-47E8-9BCF-447A71E88360}" type="pres">
      <dgm:prSet presAssocID="{41B5C9AE-ECBA-475A-B2F9-A3B22A78CDE5}" presName="child4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B3D4AC77-C1BA-4C15-9088-0A88AF4D37E7}" type="pres">
      <dgm:prSet presAssocID="{41B5C9AE-ECBA-475A-B2F9-A3B22A78CDE5}" presName="childPlaceholder" presStyleCnt="0"/>
      <dgm:spPr/>
    </dgm:pt>
    <dgm:pt modelId="{F37AD295-794B-4313-A1F0-A2208AD6F14D}" type="pres">
      <dgm:prSet presAssocID="{41B5C9AE-ECBA-475A-B2F9-A3B22A78CDE5}" presName="circle" presStyleCnt="0"/>
      <dgm:spPr/>
    </dgm:pt>
    <dgm:pt modelId="{014F58F1-3962-4CB8-83D3-35690627BBA6}" type="pres">
      <dgm:prSet presAssocID="{41B5C9AE-ECBA-475A-B2F9-A3B22A78CDE5}" presName="quadrant1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DFFCDC40-3EF0-4DC8-AEC5-79D74D9F1263}" type="pres">
      <dgm:prSet presAssocID="{41B5C9AE-ECBA-475A-B2F9-A3B22A78CDE5}" presName="quadrant2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9CE4E84E-E63D-4629-90AC-ACCAA7E2F08B}" type="pres">
      <dgm:prSet presAssocID="{41B5C9AE-ECBA-475A-B2F9-A3B22A78CDE5}" presName="quadrant3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6465CEF4-8DB7-4A6E-AE45-02A978E35819}" type="pres">
      <dgm:prSet presAssocID="{41B5C9AE-ECBA-475A-B2F9-A3B22A78CDE5}" presName="quadrant4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9177E72E-1B72-4990-BC99-9AFA2C2C9D45}" type="pres">
      <dgm:prSet presAssocID="{41B5C9AE-ECBA-475A-B2F9-A3B22A78CDE5}" presName="quadrantPlaceholder" presStyleCnt="0"/>
      <dgm:spPr/>
    </dgm:pt>
    <dgm:pt modelId="{3052323C-C6FF-4BDF-A5CD-9F6D06E7A149}" type="pres">
      <dgm:prSet presAssocID="{41B5C9AE-ECBA-475A-B2F9-A3B22A78CDE5}" presName="center1" presStyleLbl="fgShp" presStyleIdx="0" presStyleCnt="2"/>
      <dgm:spPr/>
    </dgm:pt>
    <dgm:pt modelId="{1BDF3C2A-B009-4EA9-ADED-4B64F8975C5C}" type="pres">
      <dgm:prSet presAssocID="{41B5C9AE-ECBA-475A-B2F9-A3B22A78CDE5}" presName="center2" presStyleLbl="fgShp" presStyleIdx="1" presStyleCnt="2"/>
      <dgm:spPr/>
    </dgm:pt>
  </dgm:ptLst>
  <dgm:cxnLst>
    <dgm:cxn modelId="{0C9C933E-7CC4-44D9-9DC7-51F157B94582}" type="presOf" srcId="{27E2BAF8-F9F8-4825-8F46-784B0898AD58}" destId="{75366BD1-4C0F-4CE8-8E53-6E29F0C64510}" srcOrd="0" destOrd="1" presId="urn:microsoft.com/office/officeart/2005/8/layout/cycle4"/>
    <dgm:cxn modelId="{E1E0D935-77CF-447A-9832-52BD4B0EF2F6}" srcId="{512FD1E2-399E-4CB0-9A4B-EC847CA345DD}" destId="{D2DE6E81-E5B7-4B28-92D7-D7E7DC21895F}" srcOrd="0" destOrd="0" parTransId="{ECFD8692-1142-4F47-AFE5-F247A0DC1FC9}" sibTransId="{EFE7957F-2BCA-4E61-A122-FE817284BE09}"/>
    <dgm:cxn modelId="{F1BAD4FE-C7DE-4148-A35E-D439C54BE032}" type="presOf" srcId="{D2DE6E81-E5B7-4B28-92D7-D7E7DC21895F}" destId="{5819842C-B8E7-4251-A69B-E89F11B04474}" srcOrd="0" destOrd="0" presId="urn:microsoft.com/office/officeart/2005/8/layout/cycle4"/>
    <dgm:cxn modelId="{4C656DD4-7EEE-43EC-B3C3-E0D361930CC7}" srcId="{57AF305B-CC59-4B1D-823B-859C37FEDB55}" destId="{F88A45AA-7583-499D-937E-267AC57AA154}" srcOrd="0" destOrd="0" parTransId="{47FB8563-5EB8-43AF-A327-998C50B050DA}" sibTransId="{DC7F2607-67A4-4A70-919F-587CE0C225A7}"/>
    <dgm:cxn modelId="{BD5BD82A-086A-4A97-B4C5-49331F59A5C5}" type="presOf" srcId="{57AF305B-CC59-4B1D-823B-859C37FEDB55}" destId="{6465CEF4-8DB7-4A6E-AE45-02A978E35819}" srcOrd="0" destOrd="0" presId="urn:microsoft.com/office/officeart/2005/8/layout/cycle4"/>
    <dgm:cxn modelId="{16976CFA-9FA7-4C3C-93C3-4962EBE79184}" type="presOf" srcId="{2EA5BF84-D30D-49A1-9D84-B499756EBC0A}" destId="{A385B347-26F7-423E-B653-BC65EB7162F7}" srcOrd="1" destOrd="0" presId="urn:microsoft.com/office/officeart/2005/8/layout/cycle4"/>
    <dgm:cxn modelId="{A68209EB-DFEA-4ECA-9DB9-5397ADE54D89}" type="presOf" srcId="{90ABEAAD-D8E9-4E6C-A16F-F0BACA76B447}" destId="{464231CB-EAEB-4528-90F7-E406EF8D503F}" srcOrd="1" destOrd="2" presId="urn:microsoft.com/office/officeart/2005/8/layout/cycle4"/>
    <dgm:cxn modelId="{ACD72A34-365A-4AAC-9B39-4DE11322D0E5}" srcId="{C630EEC9-C5F9-4261-8336-CCD0B5ADCD2B}" destId="{90ABEAAD-D8E9-4E6C-A16F-F0BACA76B447}" srcOrd="2" destOrd="0" parTransId="{D92AAFF6-DF71-4C6E-B799-578BBFA04727}" sibTransId="{3C3B4E3D-FA98-4396-AEB3-03C27A9B458F}"/>
    <dgm:cxn modelId="{873497E5-4762-4124-988A-17F008D62338}" srcId="{6C1A800B-A88D-4E74-9E5A-5C1DE8F7B117}" destId="{8255F611-E54E-4214-848A-2507DFD1F43E}" srcOrd="1" destOrd="0" parTransId="{2DF2784F-3861-4B67-B0AF-6847A5C7ACC2}" sibTransId="{48D0F98E-CF4B-4941-8AD6-21D62AE1F43E}"/>
    <dgm:cxn modelId="{C545CA96-D7AA-4F8D-8F26-EE750104E05E}" srcId="{41B5C9AE-ECBA-475A-B2F9-A3B22A78CDE5}" destId="{C630EEC9-C5F9-4261-8336-CCD0B5ADCD2B}" srcOrd="2" destOrd="0" parTransId="{EC2D4BB2-1538-4379-ABA7-43CB8C1F791F}" sibTransId="{20E64364-6346-4E88-80C7-9773D594C98E}"/>
    <dgm:cxn modelId="{78DEC7CB-37F4-4C87-AC3D-D3503E459078}" srcId="{57AF305B-CC59-4B1D-823B-859C37FEDB55}" destId="{F212D548-7299-4929-BB3A-F10F3D444638}" srcOrd="1" destOrd="0" parTransId="{0B23FB1F-CC94-4EA6-A11E-B3B844D33444}" sibTransId="{C653BE44-CF62-41A6-8155-92F0EF50DB16}"/>
    <dgm:cxn modelId="{4DB85699-87F7-4EA8-B876-E7F9D4D958A5}" type="presOf" srcId="{F212D548-7299-4929-BB3A-F10F3D444638}" destId="{1FC1AAC8-F65B-47E8-9BCF-447A71E88360}" srcOrd="1" destOrd="1" presId="urn:microsoft.com/office/officeart/2005/8/layout/cycle4"/>
    <dgm:cxn modelId="{9E8AE9CA-0F1B-47E1-A7C3-96803073C6EF}" type="presOf" srcId="{3768ACC0-09D4-4011-86FD-CC74B5FD8CB2}" destId="{75366BD1-4C0F-4CE8-8E53-6E29F0C64510}" srcOrd="0" destOrd="0" presId="urn:microsoft.com/office/officeart/2005/8/layout/cycle4"/>
    <dgm:cxn modelId="{AA3F9313-E128-4B4E-B1C2-93189FBD15BB}" type="presOf" srcId="{B1696433-3651-412F-9CF8-9D47064D3CF8}" destId="{BE6F7140-D489-4042-937C-50EAC0A28F5B}" srcOrd="0" destOrd="2" presId="urn:microsoft.com/office/officeart/2005/8/layout/cycle4"/>
    <dgm:cxn modelId="{9C21A171-987A-490D-B651-05315DB07557}" type="presOf" srcId="{0D17F7D2-E274-43BB-99B3-44066EC808C0}" destId="{C495F1CE-EAFD-4C8B-BE5D-9511AE93D996}" srcOrd="1" destOrd="1" presId="urn:microsoft.com/office/officeart/2005/8/layout/cycle4"/>
    <dgm:cxn modelId="{558B4ACA-86E1-427C-91E1-A62A4078E918}" type="presOf" srcId="{F88A45AA-7583-499D-937E-267AC57AA154}" destId="{BE6F7140-D489-4042-937C-50EAC0A28F5B}" srcOrd="0" destOrd="0" presId="urn:microsoft.com/office/officeart/2005/8/layout/cycle4"/>
    <dgm:cxn modelId="{1FDC490F-534A-4CBD-9D7F-2DA4D0246917}" type="presOf" srcId="{27E2BAF8-F9F8-4825-8F46-784B0898AD58}" destId="{464231CB-EAEB-4528-90F7-E406EF8D503F}" srcOrd="1" destOrd="1" presId="urn:microsoft.com/office/officeart/2005/8/layout/cycle4"/>
    <dgm:cxn modelId="{A154FDE6-E450-4FE1-AD89-C155C7C63287}" type="presOf" srcId="{5B14E9F5-76B5-48CE-8A87-6506DB7C555E}" destId="{329EE610-130E-418E-99B5-C414BB438A8D}" srcOrd="0" destOrd="2" presId="urn:microsoft.com/office/officeart/2005/8/layout/cycle4"/>
    <dgm:cxn modelId="{F94AF4FC-A4B7-4FCF-949C-19B33803EC7D}" srcId="{512FD1E2-399E-4CB0-9A4B-EC847CA345DD}" destId="{0D17F7D2-E274-43BB-99B3-44066EC808C0}" srcOrd="1" destOrd="0" parTransId="{C629E91B-D76A-4C2C-B71B-6AFC3BC05D00}" sibTransId="{03D310A9-D651-4BFD-B970-3505E4E8A787}"/>
    <dgm:cxn modelId="{9FF2ACD6-5EB2-4286-8F8F-964D67E870FB}" srcId="{6C1A800B-A88D-4E74-9E5A-5C1DE8F7B117}" destId="{5B14E9F5-76B5-48CE-8A87-6506DB7C555E}" srcOrd="2" destOrd="0" parTransId="{08E18638-10A0-4518-98A2-B948AAA6F1E7}" sibTransId="{2A8B1E71-9E98-46F4-90B3-5E26AD53F2F0}"/>
    <dgm:cxn modelId="{4CB44ABC-E62C-489C-984F-935ED3F213C6}" type="presOf" srcId="{8255F611-E54E-4214-848A-2507DFD1F43E}" destId="{329EE610-130E-418E-99B5-C414BB438A8D}" srcOrd="0" destOrd="1" presId="urn:microsoft.com/office/officeart/2005/8/layout/cycle4"/>
    <dgm:cxn modelId="{87C454C3-B93D-43FF-9229-62FAAD774DA8}" srcId="{41B5C9AE-ECBA-475A-B2F9-A3B22A78CDE5}" destId="{6C1A800B-A88D-4E74-9E5A-5C1DE8F7B117}" srcOrd="0" destOrd="0" parTransId="{5A9D3664-F7F2-4F8B-A214-4934ADEFEEC7}" sibTransId="{8E37673C-4E30-4C50-B864-457DF8D155FC}"/>
    <dgm:cxn modelId="{F90BDC9D-8B65-4CBA-A6CB-2BC6EC753D01}" srcId="{57AF305B-CC59-4B1D-823B-859C37FEDB55}" destId="{B1696433-3651-412F-9CF8-9D47064D3CF8}" srcOrd="2" destOrd="0" parTransId="{1D8BF068-034B-4AF0-9727-5251CAACF93B}" sibTransId="{685FB8AF-F524-4F2B-A367-F686D7D158D7}"/>
    <dgm:cxn modelId="{3F25F6E6-AF1A-4C23-B24B-921C92BB4781}" type="presOf" srcId="{F88A45AA-7583-499D-937E-267AC57AA154}" destId="{1FC1AAC8-F65B-47E8-9BCF-447A71E88360}" srcOrd="1" destOrd="0" presId="urn:microsoft.com/office/officeart/2005/8/layout/cycle4"/>
    <dgm:cxn modelId="{CE900AD5-A193-4966-B8DC-C15759F27C37}" type="presOf" srcId="{D2DE6E81-E5B7-4B28-92D7-D7E7DC21895F}" destId="{C495F1CE-EAFD-4C8B-BE5D-9511AE93D996}" srcOrd="1" destOrd="0" presId="urn:microsoft.com/office/officeart/2005/8/layout/cycle4"/>
    <dgm:cxn modelId="{33A83582-1738-4004-BD7B-CFE28F502736}" srcId="{6C1A800B-A88D-4E74-9E5A-5C1DE8F7B117}" destId="{2EA5BF84-D30D-49A1-9D84-B499756EBC0A}" srcOrd="0" destOrd="0" parTransId="{002F014B-5ECF-4F43-B39B-949116D2319D}" sibTransId="{E646A86E-5C13-4CBF-8F6E-493A8E9754A8}"/>
    <dgm:cxn modelId="{93F164C6-F10A-4974-83CC-0B4C3AF879B0}" type="presOf" srcId="{C630EEC9-C5F9-4261-8336-CCD0B5ADCD2B}" destId="{9CE4E84E-E63D-4629-90AC-ACCAA7E2F08B}" srcOrd="0" destOrd="0" presId="urn:microsoft.com/office/officeart/2005/8/layout/cycle4"/>
    <dgm:cxn modelId="{D9CBD012-D085-44BA-89C5-C43B7184DB6E}" type="presOf" srcId="{41B5C9AE-ECBA-475A-B2F9-A3B22A78CDE5}" destId="{66297A0F-96FE-4347-8C2F-0B2F34DB5B97}" srcOrd="0" destOrd="0" presId="urn:microsoft.com/office/officeart/2005/8/layout/cycle4"/>
    <dgm:cxn modelId="{280AA543-4BFE-4D8F-B40A-717F081E5F17}" type="presOf" srcId="{0D17F7D2-E274-43BB-99B3-44066EC808C0}" destId="{5819842C-B8E7-4251-A69B-E89F11B04474}" srcOrd="0" destOrd="1" presId="urn:microsoft.com/office/officeart/2005/8/layout/cycle4"/>
    <dgm:cxn modelId="{F4777E0C-249E-41F1-8FEA-793E36E895C4}" srcId="{C630EEC9-C5F9-4261-8336-CCD0B5ADCD2B}" destId="{27E2BAF8-F9F8-4825-8F46-784B0898AD58}" srcOrd="1" destOrd="0" parTransId="{ABC1BB44-9D3C-4A51-8A39-CC7752901D09}" sibTransId="{AFA1D325-74A0-4C04-967B-F6440B641F30}"/>
    <dgm:cxn modelId="{52386294-E82B-4743-AB93-4FC7EA5DF465}" type="presOf" srcId="{F212D548-7299-4929-BB3A-F10F3D444638}" destId="{BE6F7140-D489-4042-937C-50EAC0A28F5B}" srcOrd="0" destOrd="1" presId="urn:microsoft.com/office/officeart/2005/8/layout/cycle4"/>
    <dgm:cxn modelId="{DBFEA74F-C3E2-4C7B-B735-01DF245AF0B4}" type="presOf" srcId="{2EA5BF84-D30D-49A1-9D84-B499756EBC0A}" destId="{329EE610-130E-418E-99B5-C414BB438A8D}" srcOrd="0" destOrd="0" presId="urn:microsoft.com/office/officeart/2005/8/layout/cycle4"/>
    <dgm:cxn modelId="{45713762-1539-4E82-BC8D-7BBE7421C331}" type="presOf" srcId="{B1696433-3651-412F-9CF8-9D47064D3CF8}" destId="{1FC1AAC8-F65B-47E8-9BCF-447A71E88360}" srcOrd="1" destOrd="2" presId="urn:microsoft.com/office/officeart/2005/8/layout/cycle4"/>
    <dgm:cxn modelId="{84A83938-80F2-488E-9584-B968F2032AA0}" srcId="{41B5C9AE-ECBA-475A-B2F9-A3B22A78CDE5}" destId="{512FD1E2-399E-4CB0-9A4B-EC847CA345DD}" srcOrd="1" destOrd="0" parTransId="{6F8B24FC-0649-43A5-B8FF-F083B55DD39A}" sibTransId="{0DB139AF-030A-4A0A-B1B0-4E40FB1A1BA0}"/>
    <dgm:cxn modelId="{571E6ACB-8CE1-4A24-916C-70DC725D7205}" type="presOf" srcId="{90ABEAAD-D8E9-4E6C-A16F-F0BACA76B447}" destId="{75366BD1-4C0F-4CE8-8E53-6E29F0C64510}" srcOrd="0" destOrd="2" presId="urn:microsoft.com/office/officeart/2005/8/layout/cycle4"/>
    <dgm:cxn modelId="{4A3C4FF4-8AAF-4D35-8E8F-7C8654B7F68E}" type="presOf" srcId="{8255F611-E54E-4214-848A-2507DFD1F43E}" destId="{A385B347-26F7-423E-B653-BC65EB7162F7}" srcOrd="1" destOrd="1" presId="urn:microsoft.com/office/officeart/2005/8/layout/cycle4"/>
    <dgm:cxn modelId="{CCD6A297-8589-4856-8CA6-B3FCBFF435B6}" type="presOf" srcId="{3768ACC0-09D4-4011-86FD-CC74B5FD8CB2}" destId="{464231CB-EAEB-4528-90F7-E406EF8D503F}" srcOrd="1" destOrd="0" presId="urn:microsoft.com/office/officeart/2005/8/layout/cycle4"/>
    <dgm:cxn modelId="{60212ACB-D789-493A-ADF7-179EB12086DD}" type="presOf" srcId="{5B14E9F5-76B5-48CE-8A87-6506DB7C555E}" destId="{A385B347-26F7-423E-B653-BC65EB7162F7}" srcOrd="1" destOrd="2" presId="urn:microsoft.com/office/officeart/2005/8/layout/cycle4"/>
    <dgm:cxn modelId="{DC6C804D-28D8-4AED-AFF9-A0005245C36E}" srcId="{C630EEC9-C5F9-4261-8336-CCD0B5ADCD2B}" destId="{3768ACC0-09D4-4011-86FD-CC74B5FD8CB2}" srcOrd="0" destOrd="0" parTransId="{01946FBD-D71A-426E-AC69-A9604E128D65}" sibTransId="{83139716-B46A-4E36-B1DE-55EB5B9F1DC7}"/>
    <dgm:cxn modelId="{E10F70E7-C782-43FC-8894-784F45AC7548}" type="presOf" srcId="{6C1A800B-A88D-4E74-9E5A-5C1DE8F7B117}" destId="{014F58F1-3962-4CB8-83D3-35690627BBA6}" srcOrd="0" destOrd="0" presId="urn:microsoft.com/office/officeart/2005/8/layout/cycle4"/>
    <dgm:cxn modelId="{5D78E2B4-9681-496E-87E5-73B7E56FC529}" srcId="{41B5C9AE-ECBA-475A-B2F9-A3B22A78CDE5}" destId="{57AF305B-CC59-4B1D-823B-859C37FEDB55}" srcOrd="3" destOrd="0" parTransId="{6E1C8973-EBA2-4387-A94B-57A47DE64CA9}" sibTransId="{4B2EC0CB-3708-472A-BA7C-C58D1A259BB9}"/>
    <dgm:cxn modelId="{D2A9A6FA-C2A8-47C8-9192-99BB79F50E37}" type="presOf" srcId="{512FD1E2-399E-4CB0-9A4B-EC847CA345DD}" destId="{DFFCDC40-3EF0-4DC8-AEC5-79D74D9F1263}" srcOrd="0" destOrd="0" presId="urn:microsoft.com/office/officeart/2005/8/layout/cycle4"/>
    <dgm:cxn modelId="{55E08146-FACC-49AE-9647-909F2ED0DDE4}" type="presParOf" srcId="{66297A0F-96FE-4347-8C2F-0B2F34DB5B97}" destId="{C3764EF7-DFFC-47D4-A676-B84955014CB1}" srcOrd="0" destOrd="0" presId="urn:microsoft.com/office/officeart/2005/8/layout/cycle4"/>
    <dgm:cxn modelId="{3D5B1FDD-4A90-4FD5-9599-6E0A0D93FFD0}" type="presParOf" srcId="{C3764EF7-DFFC-47D4-A676-B84955014CB1}" destId="{05EAB85A-F00B-40CB-B074-4AA77BA17C95}" srcOrd="0" destOrd="0" presId="urn:microsoft.com/office/officeart/2005/8/layout/cycle4"/>
    <dgm:cxn modelId="{723466C6-2557-48BC-80C5-5A00F2D887FB}" type="presParOf" srcId="{05EAB85A-F00B-40CB-B074-4AA77BA17C95}" destId="{329EE610-130E-418E-99B5-C414BB438A8D}" srcOrd="0" destOrd="0" presId="urn:microsoft.com/office/officeart/2005/8/layout/cycle4"/>
    <dgm:cxn modelId="{1AFB8FE7-B3C0-4AB8-A0E2-9F729794E509}" type="presParOf" srcId="{05EAB85A-F00B-40CB-B074-4AA77BA17C95}" destId="{A385B347-26F7-423E-B653-BC65EB7162F7}" srcOrd="1" destOrd="0" presId="urn:microsoft.com/office/officeart/2005/8/layout/cycle4"/>
    <dgm:cxn modelId="{0C12379C-EDC0-4EF3-8235-259C0E92D369}" type="presParOf" srcId="{C3764EF7-DFFC-47D4-A676-B84955014CB1}" destId="{57C629D4-188B-459C-8FCC-0C808265EC33}" srcOrd="1" destOrd="0" presId="urn:microsoft.com/office/officeart/2005/8/layout/cycle4"/>
    <dgm:cxn modelId="{DF4CCA01-126C-4397-9D54-2A39C16DC330}" type="presParOf" srcId="{57C629D4-188B-459C-8FCC-0C808265EC33}" destId="{5819842C-B8E7-4251-A69B-E89F11B04474}" srcOrd="0" destOrd="0" presId="urn:microsoft.com/office/officeart/2005/8/layout/cycle4"/>
    <dgm:cxn modelId="{20C810CA-AF0B-4A63-AD5C-D4A8C4F00B1B}" type="presParOf" srcId="{57C629D4-188B-459C-8FCC-0C808265EC33}" destId="{C495F1CE-EAFD-4C8B-BE5D-9511AE93D996}" srcOrd="1" destOrd="0" presId="urn:microsoft.com/office/officeart/2005/8/layout/cycle4"/>
    <dgm:cxn modelId="{19476EBB-2632-437E-B507-03BE89E51043}" type="presParOf" srcId="{C3764EF7-DFFC-47D4-A676-B84955014CB1}" destId="{25BBE5F6-C00D-4DC4-80DF-A73C1714497F}" srcOrd="2" destOrd="0" presId="urn:microsoft.com/office/officeart/2005/8/layout/cycle4"/>
    <dgm:cxn modelId="{6F0940DD-E1A2-45CE-80A9-46FF605DF3C6}" type="presParOf" srcId="{25BBE5F6-C00D-4DC4-80DF-A73C1714497F}" destId="{75366BD1-4C0F-4CE8-8E53-6E29F0C64510}" srcOrd="0" destOrd="0" presId="urn:microsoft.com/office/officeart/2005/8/layout/cycle4"/>
    <dgm:cxn modelId="{9BD5BA4F-DCB6-4618-8269-72D0D705A24F}" type="presParOf" srcId="{25BBE5F6-C00D-4DC4-80DF-A73C1714497F}" destId="{464231CB-EAEB-4528-90F7-E406EF8D503F}" srcOrd="1" destOrd="0" presId="urn:microsoft.com/office/officeart/2005/8/layout/cycle4"/>
    <dgm:cxn modelId="{23D0C996-FBA5-4C11-B1C8-A987A04FDF17}" type="presParOf" srcId="{C3764EF7-DFFC-47D4-A676-B84955014CB1}" destId="{08DD6C6A-4F37-450A-A0F8-592CD21CEC53}" srcOrd="3" destOrd="0" presId="urn:microsoft.com/office/officeart/2005/8/layout/cycle4"/>
    <dgm:cxn modelId="{B7642A84-E345-4B32-86FA-C4030C1BEE3A}" type="presParOf" srcId="{08DD6C6A-4F37-450A-A0F8-592CD21CEC53}" destId="{BE6F7140-D489-4042-937C-50EAC0A28F5B}" srcOrd="0" destOrd="0" presId="urn:microsoft.com/office/officeart/2005/8/layout/cycle4"/>
    <dgm:cxn modelId="{327DB2FE-26A8-4B1B-A4F2-55A9A55CD79A}" type="presParOf" srcId="{08DD6C6A-4F37-450A-A0F8-592CD21CEC53}" destId="{1FC1AAC8-F65B-47E8-9BCF-447A71E88360}" srcOrd="1" destOrd="0" presId="urn:microsoft.com/office/officeart/2005/8/layout/cycle4"/>
    <dgm:cxn modelId="{45FFE407-2E18-4F89-A502-5BCBE1746107}" type="presParOf" srcId="{C3764EF7-DFFC-47D4-A676-B84955014CB1}" destId="{B3D4AC77-C1BA-4C15-9088-0A88AF4D37E7}" srcOrd="4" destOrd="0" presId="urn:microsoft.com/office/officeart/2005/8/layout/cycle4"/>
    <dgm:cxn modelId="{83B7AF4E-870F-4386-888E-8F296D36F875}" type="presParOf" srcId="{66297A0F-96FE-4347-8C2F-0B2F34DB5B97}" destId="{F37AD295-794B-4313-A1F0-A2208AD6F14D}" srcOrd="1" destOrd="0" presId="urn:microsoft.com/office/officeart/2005/8/layout/cycle4"/>
    <dgm:cxn modelId="{AE3E76F5-17CD-45F5-AD3C-AFF96B20C7F7}" type="presParOf" srcId="{F37AD295-794B-4313-A1F0-A2208AD6F14D}" destId="{014F58F1-3962-4CB8-83D3-35690627BBA6}" srcOrd="0" destOrd="0" presId="urn:microsoft.com/office/officeart/2005/8/layout/cycle4"/>
    <dgm:cxn modelId="{793903AF-9367-4071-9764-692B2AF7121E}" type="presParOf" srcId="{F37AD295-794B-4313-A1F0-A2208AD6F14D}" destId="{DFFCDC40-3EF0-4DC8-AEC5-79D74D9F1263}" srcOrd="1" destOrd="0" presId="urn:microsoft.com/office/officeart/2005/8/layout/cycle4"/>
    <dgm:cxn modelId="{3EB88A19-B52D-485D-8121-A07C715BF33B}" type="presParOf" srcId="{F37AD295-794B-4313-A1F0-A2208AD6F14D}" destId="{9CE4E84E-E63D-4629-90AC-ACCAA7E2F08B}" srcOrd="2" destOrd="0" presId="urn:microsoft.com/office/officeart/2005/8/layout/cycle4"/>
    <dgm:cxn modelId="{C5748D68-14DC-409D-B309-D17E093FFC7F}" type="presParOf" srcId="{F37AD295-794B-4313-A1F0-A2208AD6F14D}" destId="{6465CEF4-8DB7-4A6E-AE45-02A978E35819}" srcOrd="3" destOrd="0" presId="urn:microsoft.com/office/officeart/2005/8/layout/cycle4"/>
    <dgm:cxn modelId="{4C53BAA6-06E6-4A79-9F7A-521686474845}" type="presParOf" srcId="{F37AD295-794B-4313-A1F0-A2208AD6F14D}" destId="{9177E72E-1B72-4990-BC99-9AFA2C2C9D45}" srcOrd="4" destOrd="0" presId="urn:microsoft.com/office/officeart/2005/8/layout/cycle4"/>
    <dgm:cxn modelId="{4B2846C8-449C-4510-A7A2-88E87D73687D}" type="presParOf" srcId="{66297A0F-96FE-4347-8C2F-0B2F34DB5B97}" destId="{3052323C-C6FF-4BDF-A5CD-9F6D06E7A149}" srcOrd="2" destOrd="0" presId="urn:microsoft.com/office/officeart/2005/8/layout/cycle4"/>
    <dgm:cxn modelId="{0419C8CE-373C-4A89-8F2F-80FB58DB0785}" type="presParOf" srcId="{66297A0F-96FE-4347-8C2F-0B2F34DB5B97}" destId="{1BDF3C2A-B009-4EA9-ADED-4B64F8975C5C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D66DE79-1F81-4647-AC65-2D194DC9890D}" type="doc">
      <dgm:prSet loTypeId="urn:microsoft.com/office/officeart/2005/8/layout/arrow5" loCatId="process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fr-FR"/>
        </a:p>
      </dgm:t>
    </dgm:pt>
    <dgm:pt modelId="{EC1D8AE9-2823-4931-947D-38225D0FA21C}">
      <dgm:prSet phldrT="[Texte]"/>
      <dgm:spPr>
        <a:solidFill>
          <a:schemeClr val="accent2"/>
        </a:solidFill>
      </dgm:spPr>
      <dgm:t>
        <a:bodyPr/>
        <a:lstStyle/>
        <a:p>
          <a:r>
            <a:rPr lang="fr-FR" dirty="0" smtClean="0"/>
            <a:t>Pérennisation du Volontariat</a:t>
          </a:r>
          <a:endParaRPr lang="fr-FR" dirty="0"/>
        </a:p>
      </dgm:t>
    </dgm:pt>
    <dgm:pt modelId="{8F2DC5CE-CA67-40BE-BBC8-15862E2BEE35}" type="parTrans" cxnId="{93999D55-C15C-4684-919E-136279682ADC}">
      <dgm:prSet/>
      <dgm:spPr/>
      <dgm:t>
        <a:bodyPr/>
        <a:lstStyle/>
        <a:p>
          <a:endParaRPr lang="fr-FR"/>
        </a:p>
      </dgm:t>
    </dgm:pt>
    <dgm:pt modelId="{43562858-2294-4399-83BC-93292BA8DAAD}" type="sibTrans" cxnId="{93999D55-C15C-4684-919E-136279682ADC}">
      <dgm:prSet/>
      <dgm:spPr/>
      <dgm:t>
        <a:bodyPr/>
        <a:lstStyle/>
        <a:p>
          <a:endParaRPr lang="fr-FR"/>
        </a:p>
      </dgm:t>
    </dgm:pt>
    <dgm:pt modelId="{16F22DAC-3E75-4278-9C93-7B367E0079FA}">
      <dgm:prSet phldrT="[Texte]"/>
      <dgm:spPr>
        <a:solidFill>
          <a:schemeClr val="accent1"/>
        </a:solidFill>
      </dgm:spPr>
      <dgm:t>
        <a:bodyPr/>
        <a:lstStyle/>
        <a:p>
          <a:r>
            <a:rPr lang="fr-FR" dirty="0" smtClean="0"/>
            <a:t>Citoyenneté et planification</a:t>
          </a:r>
          <a:endParaRPr lang="fr-FR" dirty="0"/>
        </a:p>
      </dgm:t>
    </dgm:pt>
    <dgm:pt modelId="{D15D33FA-DFDD-48DE-8BFC-1118D2A088C7}" type="parTrans" cxnId="{61CDC5AF-633A-4D0E-BD6B-4DD2DA3E8DE7}">
      <dgm:prSet/>
      <dgm:spPr/>
      <dgm:t>
        <a:bodyPr/>
        <a:lstStyle/>
        <a:p>
          <a:endParaRPr lang="fr-FR"/>
        </a:p>
      </dgm:t>
    </dgm:pt>
    <dgm:pt modelId="{63779D9A-D0E3-447E-BA36-FAED0629474D}" type="sibTrans" cxnId="{61CDC5AF-633A-4D0E-BD6B-4DD2DA3E8DE7}">
      <dgm:prSet/>
      <dgm:spPr/>
      <dgm:t>
        <a:bodyPr/>
        <a:lstStyle/>
        <a:p>
          <a:endParaRPr lang="fr-FR"/>
        </a:p>
      </dgm:t>
    </dgm:pt>
    <dgm:pt modelId="{0CB5A72A-5EF8-4531-9149-C345B020DCD2}" type="pres">
      <dgm:prSet presAssocID="{3D66DE79-1F81-4647-AC65-2D194DC9890D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DF8EA957-B582-4D6B-9B33-927EA1581BD6}" type="pres">
      <dgm:prSet presAssocID="{EC1D8AE9-2823-4931-947D-38225D0FA21C}" presName="arrow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C084EE2E-D34A-4E98-94E2-0B970CEF174F}" type="pres">
      <dgm:prSet presAssocID="{16F22DAC-3E75-4278-9C93-7B367E0079FA}" presName="arrow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61CDC5AF-633A-4D0E-BD6B-4DD2DA3E8DE7}" srcId="{3D66DE79-1F81-4647-AC65-2D194DC9890D}" destId="{16F22DAC-3E75-4278-9C93-7B367E0079FA}" srcOrd="1" destOrd="0" parTransId="{D15D33FA-DFDD-48DE-8BFC-1118D2A088C7}" sibTransId="{63779D9A-D0E3-447E-BA36-FAED0629474D}"/>
    <dgm:cxn modelId="{558CF672-26F2-415D-A8CE-4E950ECC8DE1}" type="presOf" srcId="{3D66DE79-1F81-4647-AC65-2D194DC9890D}" destId="{0CB5A72A-5EF8-4531-9149-C345B020DCD2}" srcOrd="0" destOrd="0" presId="urn:microsoft.com/office/officeart/2005/8/layout/arrow5"/>
    <dgm:cxn modelId="{11961333-4F92-4D83-9FF5-195DB5E5E7CD}" type="presOf" srcId="{EC1D8AE9-2823-4931-947D-38225D0FA21C}" destId="{DF8EA957-B582-4D6B-9B33-927EA1581BD6}" srcOrd="0" destOrd="0" presId="urn:microsoft.com/office/officeart/2005/8/layout/arrow5"/>
    <dgm:cxn modelId="{93999D55-C15C-4684-919E-136279682ADC}" srcId="{3D66DE79-1F81-4647-AC65-2D194DC9890D}" destId="{EC1D8AE9-2823-4931-947D-38225D0FA21C}" srcOrd="0" destOrd="0" parTransId="{8F2DC5CE-CA67-40BE-BBC8-15862E2BEE35}" sibTransId="{43562858-2294-4399-83BC-93292BA8DAAD}"/>
    <dgm:cxn modelId="{DFADAC6A-36BD-4C30-A0A4-246AFBB2EB60}" type="presOf" srcId="{16F22DAC-3E75-4278-9C93-7B367E0079FA}" destId="{C084EE2E-D34A-4E98-94E2-0B970CEF174F}" srcOrd="0" destOrd="0" presId="urn:microsoft.com/office/officeart/2005/8/layout/arrow5"/>
    <dgm:cxn modelId="{6BC4182D-427D-47FD-97F0-B3085CCE934F}" type="presParOf" srcId="{0CB5A72A-5EF8-4531-9149-C345B020DCD2}" destId="{DF8EA957-B582-4D6B-9B33-927EA1581BD6}" srcOrd="0" destOrd="0" presId="urn:microsoft.com/office/officeart/2005/8/layout/arrow5"/>
    <dgm:cxn modelId="{82A819B4-0C7F-4C4F-B838-69A7E4C1D2A1}" type="presParOf" srcId="{0CB5A72A-5EF8-4531-9149-C345B020DCD2}" destId="{C084EE2E-D34A-4E98-94E2-0B970CEF174F}" srcOrd="1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D66DE79-1F81-4647-AC65-2D194DC9890D}" type="doc">
      <dgm:prSet loTypeId="urn:microsoft.com/office/officeart/2005/8/layout/arrow5" loCatId="process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fr-FR"/>
        </a:p>
      </dgm:t>
    </dgm:pt>
    <dgm:pt modelId="{EC1D8AE9-2823-4931-947D-38225D0FA21C}">
      <dgm:prSet phldrT="[Texte]"/>
      <dgm:spPr>
        <a:solidFill>
          <a:schemeClr val="accent2"/>
        </a:solidFill>
      </dgm:spPr>
      <dgm:t>
        <a:bodyPr vert="vert"/>
        <a:lstStyle/>
        <a:p>
          <a:r>
            <a:rPr lang="fr-FR" dirty="0" smtClean="0"/>
            <a:t>Pérennisation du Volontariat</a:t>
          </a:r>
          <a:endParaRPr lang="fr-FR" dirty="0"/>
        </a:p>
      </dgm:t>
    </dgm:pt>
    <dgm:pt modelId="{8F2DC5CE-CA67-40BE-BBC8-15862E2BEE35}" type="parTrans" cxnId="{93999D55-C15C-4684-919E-136279682ADC}">
      <dgm:prSet/>
      <dgm:spPr/>
      <dgm:t>
        <a:bodyPr/>
        <a:lstStyle/>
        <a:p>
          <a:endParaRPr lang="fr-FR"/>
        </a:p>
      </dgm:t>
    </dgm:pt>
    <dgm:pt modelId="{43562858-2294-4399-83BC-93292BA8DAAD}" type="sibTrans" cxnId="{93999D55-C15C-4684-919E-136279682ADC}">
      <dgm:prSet/>
      <dgm:spPr/>
      <dgm:t>
        <a:bodyPr/>
        <a:lstStyle/>
        <a:p>
          <a:endParaRPr lang="fr-FR"/>
        </a:p>
      </dgm:t>
    </dgm:pt>
    <dgm:pt modelId="{0CB5A72A-5EF8-4531-9149-C345B020DCD2}" type="pres">
      <dgm:prSet presAssocID="{3D66DE79-1F81-4647-AC65-2D194DC9890D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DF8EA957-B582-4D6B-9B33-927EA1581BD6}" type="pres">
      <dgm:prSet presAssocID="{EC1D8AE9-2823-4931-947D-38225D0FA21C}" presName="arrow" presStyleLbl="node1" presStyleIdx="0" presStyleCnt="1" custAng="16200000" custRadScaleRad="119986" custRadScaleInc="-9309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558CF672-26F2-415D-A8CE-4E950ECC8DE1}" type="presOf" srcId="{3D66DE79-1F81-4647-AC65-2D194DC9890D}" destId="{0CB5A72A-5EF8-4531-9149-C345B020DCD2}" srcOrd="0" destOrd="0" presId="urn:microsoft.com/office/officeart/2005/8/layout/arrow5"/>
    <dgm:cxn modelId="{11961333-4F92-4D83-9FF5-195DB5E5E7CD}" type="presOf" srcId="{EC1D8AE9-2823-4931-947D-38225D0FA21C}" destId="{DF8EA957-B582-4D6B-9B33-927EA1581BD6}" srcOrd="0" destOrd="0" presId="urn:microsoft.com/office/officeart/2005/8/layout/arrow5"/>
    <dgm:cxn modelId="{93999D55-C15C-4684-919E-136279682ADC}" srcId="{3D66DE79-1F81-4647-AC65-2D194DC9890D}" destId="{EC1D8AE9-2823-4931-947D-38225D0FA21C}" srcOrd="0" destOrd="0" parTransId="{8F2DC5CE-CA67-40BE-BBC8-15862E2BEE35}" sibTransId="{43562858-2294-4399-83BC-93292BA8DAAD}"/>
    <dgm:cxn modelId="{6BC4182D-427D-47FD-97F0-B3085CCE934F}" type="presParOf" srcId="{0CB5A72A-5EF8-4531-9149-C345B020DCD2}" destId="{DF8EA957-B582-4D6B-9B33-927EA1581BD6}" srcOrd="0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366BD1-4C0F-4CE8-8E53-6E29F0C64510}">
      <dsp:nvSpPr>
        <dsp:cNvPr id="0" name=""/>
        <dsp:cNvSpPr/>
      </dsp:nvSpPr>
      <dsp:spPr>
        <a:xfrm>
          <a:off x="4976335" y="3744117"/>
          <a:ext cx="2719991" cy="176193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114300" lvl="1" indent="-114300" algn="r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200" kern="1200" dirty="0" smtClean="0"/>
            <a:t>Convention de disponibilités</a:t>
          </a:r>
          <a:endParaRPr lang="fr-FR" sz="1200" kern="1200" dirty="0"/>
        </a:p>
        <a:p>
          <a:pPr marL="114300" lvl="1" indent="-114300" algn="r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200" kern="1200" dirty="0" smtClean="0"/>
            <a:t>Convention périscolaires</a:t>
          </a:r>
          <a:endParaRPr lang="fr-FR" sz="1200" kern="1200" dirty="0"/>
        </a:p>
        <a:p>
          <a:pPr marL="114300" lvl="1" indent="-114300" algn="r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200" kern="1200" dirty="0" smtClean="0"/>
            <a:t>Lien avec le club employeur</a:t>
          </a:r>
          <a:endParaRPr lang="fr-FR" sz="1200" kern="1200" dirty="0"/>
        </a:p>
      </dsp:txBody>
      <dsp:txXfrm>
        <a:off x="5831036" y="4223305"/>
        <a:ext cx="1826585" cy="1244045"/>
      </dsp:txXfrm>
    </dsp:sp>
    <dsp:sp modelId="{BE6F7140-D489-4042-937C-50EAC0A28F5B}">
      <dsp:nvSpPr>
        <dsp:cNvPr id="0" name=""/>
        <dsp:cNvSpPr/>
      </dsp:nvSpPr>
      <dsp:spPr>
        <a:xfrm>
          <a:off x="538455" y="3744117"/>
          <a:ext cx="2719991" cy="176193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200" kern="1200" dirty="0" smtClean="0"/>
            <a:t>Citoyenneté</a:t>
          </a:r>
          <a:endParaRPr lang="fr-FR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200" kern="1200" dirty="0" smtClean="0"/>
            <a:t>Information aux risques</a:t>
          </a:r>
          <a:endParaRPr lang="fr-FR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200" kern="1200" dirty="0" smtClean="0"/>
            <a:t>Réserve communale de </a:t>
          </a:r>
          <a:r>
            <a:rPr lang="fr-FR" sz="1200" kern="1200" dirty="0" err="1" smtClean="0"/>
            <a:t>securité</a:t>
          </a:r>
          <a:r>
            <a:rPr lang="fr-FR" sz="1200" kern="1200" dirty="0" smtClean="0"/>
            <a:t> civile</a:t>
          </a:r>
          <a:endParaRPr lang="fr-FR" sz="1200" kern="1200" dirty="0"/>
        </a:p>
      </dsp:txBody>
      <dsp:txXfrm>
        <a:off x="577159" y="4223305"/>
        <a:ext cx="1826585" cy="1244045"/>
      </dsp:txXfrm>
    </dsp:sp>
    <dsp:sp modelId="{5819842C-B8E7-4251-A69B-E89F11B04474}">
      <dsp:nvSpPr>
        <dsp:cNvPr id="0" name=""/>
        <dsp:cNvSpPr/>
      </dsp:nvSpPr>
      <dsp:spPr>
        <a:xfrm>
          <a:off x="4976335" y="0"/>
          <a:ext cx="2719991" cy="176193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400" kern="1200" dirty="0" smtClean="0"/>
            <a:t>Contrôle triennal des PEI</a:t>
          </a:r>
          <a:endParaRPr lang="fr-FR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400" kern="1200" dirty="0" smtClean="0"/>
            <a:t>Suivi</a:t>
          </a:r>
          <a:endParaRPr lang="fr-FR" sz="1400" kern="1200" dirty="0"/>
        </a:p>
      </dsp:txBody>
      <dsp:txXfrm>
        <a:off x="5831036" y="38704"/>
        <a:ext cx="1826585" cy="1244045"/>
      </dsp:txXfrm>
    </dsp:sp>
    <dsp:sp modelId="{329EE610-130E-418E-99B5-C414BB438A8D}">
      <dsp:nvSpPr>
        <dsp:cNvPr id="0" name=""/>
        <dsp:cNvSpPr/>
      </dsp:nvSpPr>
      <dsp:spPr>
        <a:xfrm>
          <a:off x="538455" y="0"/>
          <a:ext cx="2719991" cy="176193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400" kern="1200" dirty="0" smtClean="0"/>
            <a:t>PCS</a:t>
          </a:r>
          <a:endParaRPr lang="fr-FR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400" kern="1200" dirty="0" smtClean="0"/>
            <a:t>PICS</a:t>
          </a:r>
          <a:endParaRPr lang="fr-FR" sz="14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fr-FR" sz="1700" kern="1200" dirty="0"/>
        </a:p>
      </dsp:txBody>
      <dsp:txXfrm>
        <a:off x="577159" y="38704"/>
        <a:ext cx="1826585" cy="1244045"/>
      </dsp:txXfrm>
    </dsp:sp>
    <dsp:sp modelId="{014F58F1-3962-4CB8-83D3-35690627BBA6}">
      <dsp:nvSpPr>
        <dsp:cNvPr id="0" name=""/>
        <dsp:cNvSpPr/>
      </dsp:nvSpPr>
      <dsp:spPr>
        <a:xfrm>
          <a:off x="1678208" y="313845"/>
          <a:ext cx="2384121" cy="2384121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900" kern="1200" dirty="0" smtClean="0"/>
            <a:t>Planification et information préventive</a:t>
          </a:r>
          <a:endParaRPr lang="fr-FR" sz="1900" kern="1200" dirty="0"/>
        </a:p>
      </dsp:txBody>
      <dsp:txXfrm>
        <a:off x="2376501" y="1012138"/>
        <a:ext cx="1685828" cy="1685828"/>
      </dsp:txXfrm>
    </dsp:sp>
    <dsp:sp modelId="{DFFCDC40-3EF0-4DC8-AEC5-79D74D9F1263}">
      <dsp:nvSpPr>
        <dsp:cNvPr id="0" name=""/>
        <dsp:cNvSpPr/>
      </dsp:nvSpPr>
      <dsp:spPr>
        <a:xfrm rot="5400000">
          <a:off x="4172451" y="313845"/>
          <a:ext cx="2384121" cy="2384121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900" kern="1200" dirty="0" smtClean="0"/>
            <a:t>Gestion de la DECI</a:t>
          </a:r>
          <a:endParaRPr lang="fr-FR" sz="1900" kern="1200" dirty="0"/>
        </a:p>
      </dsp:txBody>
      <dsp:txXfrm rot="-5400000">
        <a:off x="4172451" y="1012138"/>
        <a:ext cx="1685828" cy="1685828"/>
      </dsp:txXfrm>
    </dsp:sp>
    <dsp:sp modelId="{9CE4E84E-E63D-4629-90AC-ACCAA7E2F08B}">
      <dsp:nvSpPr>
        <dsp:cNvPr id="0" name=""/>
        <dsp:cNvSpPr/>
      </dsp:nvSpPr>
      <dsp:spPr>
        <a:xfrm rot="10800000">
          <a:off x="4172451" y="2808088"/>
          <a:ext cx="2384121" cy="2384121"/>
        </a:xfrm>
        <a:prstGeom prst="pieWedge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900" kern="1200" dirty="0" smtClean="0"/>
            <a:t>Référent volontariat</a:t>
          </a:r>
          <a:endParaRPr lang="fr-FR" sz="1900" kern="1200" dirty="0"/>
        </a:p>
      </dsp:txBody>
      <dsp:txXfrm rot="10800000">
        <a:off x="4172451" y="2808088"/>
        <a:ext cx="1685828" cy="1685828"/>
      </dsp:txXfrm>
    </dsp:sp>
    <dsp:sp modelId="{6465CEF4-8DB7-4A6E-AE45-02A978E35819}">
      <dsp:nvSpPr>
        <dsp:cNvPr id="0" name=""/>
        <dsp:cNvSpPr/>
      </dsp:nvSpPr>
      <dsp:spPr>
        <a:xfrm rot="16200000">
          <a:off x="1678208" y="2808088"/>
          <a:ext cx="2384121" cy="2384121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900" kern="1200" dirty="0" smtClean="0"/>
            <a:t>Sensibilisation et information préventive du citoyen</a:t>
          </a:r>
          <a:endParaRPr lang="fr-FR" sz="1900" kern="1200" dirty="0"/>
        </a:p>
      </dsp:txBody>
      <dsp:txXfrm rot="5400000">
        <a:off x="2376501" y="2808088"/>
        <a:ext cx="1685828" cy="1685828"/>
      </dsp:txXfrm>
    </dsp:sp>
    <dsp:sp modelId="{3052323C-C6FF-4BDF-A5CD-9F6D06E7A149}">
      <dsp:nvSpPr>
        <dsp:cNvPr id="0" name=""/>
        <dsp:cNvSpPr/>
      </dsp:nvSpPr>
      <dsp:spPr>
        <a:xfrm>
          <a:off x="3705813" y="2257482"/>
          <a:ext cx="823155" cy="715787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DF3C2A-B009-4EA9-ADED-4B64F8975C5C}">
      <dsp:nvSpPr>
        <dsp:cNvPr id="0" name=""/>
        <dsp:cNvSpPr/>
      </dsp:nvSpPr>
      <dsp:spPr>
        <a:xfrm rot="10800000">
          <a:off x="3705813" y="2532785"/>
          <a:ext cx="823155" cy="715787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8EA957-B582-4D6B-9B33-927EA1581BD6}">
      <dsp:nvSpPr>
        <dsp:cNvPr id="0" name=""/>
        <dsp:cNvSpPr/>
      </dsp:nvSpPr>
      <dsp:spPr>
        <a:xfrm rot="16200000">
          <a:off x="178" y="2668"/>
          <a:ext cx="3055259" cy="3055259"/>
        </a:xfrm>
        <a:prstGeom prst="downArrow">
          <a:avLst>
            <a:gd name="adj1" fmla="val 50000"/>
            <a:gd name="adj2" fmla="val 35000"/>
          </a:avLst>
        </a:prstGeom>
        <a:solidFill>
          <a:schemeClr val="accent2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800" kern="1200" dirty="0" smtClean="0"/>
            <a:t>Pérennisation du Volontariat</a:t>
          </a:r>
          <a:endParaRPr lang="fr-FR" sz="2800" kern="1200" dirty="0"/>
        </a:p>
      </dsp:txBody>
      <dsp:txXfrm rot="5400000">
        <a:off x="178" y="766483"/>
        <a:ext cx="2520589" cy="1527629"/>
      </dsp:txXfrm>
    </dsp:sp>
    <dsp:sp modelId="{C084EE2E-D34A-4E98-94E2-0B970CEF174F}">
      <dsp:nvSpPr>
        <dsp:cNvPr id="0" name=""/>
        <dsp:cNvSpPr/>
      </dsp:nvSpPr>
      <dsp:spPr>
        <a:xfrm rot="5400000">
          <a:off x="8118083" y="2668"/>
          <a:ext cx="3055259" cy="3055259"/>
        </a:xfrm>
        <a:prstGeom prst="downArrow">
          <a:avLst>
            <a:gd name="adj1" fmla="val 50000"/>
            <a:gd name="adj2" fmla="val 35000"/>
          </a:avLst>
        </a:prstGeom>
        <a:solidFill>
          <a:schemeClr val="accent1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800" kern="1200" dirty="0" smtClean="0"/>
            <a:t>Citoyenneté et planification</a:t>
          </a:r>
          <a:endParaRPr lang="fr-FR" sz="2800" kern="1200" dirty="0"/>
        </a:p>
      </dsp:txBody>
      <dsp:txXfrm rot="-5400000">
        <a:off x="8652753" y="766483"/>
        <a:ext cx="2520589" cy="152762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8EA957-B582-4D6B-9B33-927EA1581BD6}">
      <dsp:nvSpPr>
        <dsp:cNvPr id="0" name=""/>
        <dsp:cNvSpPr/>
      </dsp:nvSpPr>
      <dsp:spPr>
        <a:xfrm rot="16200000">
          <a:off x="0" y="199"/>
          <a:ext cx="3055259" cy="3055259"/>
        </a:xfrm>
        <a:prstGeom prst="downArrow">
          <a:avLst>
            <a:gd name="adj1" fmla="val 50000"/>
            <a:gd name="adj2" fmla="val 35000"/>
          </a:avLst>
        </a:prstGeom>
        <a:solidFill>
          <a:schemeClr val="accent2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vert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800" kern="1200" dirty="0" smtClean="0"/>
            <a:t>Pérennisation du Volontariat</a:t>
          </a:r>
          <a:endParaRPr lang="fr-FR" sz="2800" kern="1200" dirty="0"/>
        </a:p>
      </dsp:txBody>
      <dsp:txXfrm>
        <a:off x="496480" y="267534"/>
        <a:ext cx="1527629" cy="252058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 1">
            <a:extLst>
              <a:ext uri="{FF2B5EF4-FFF2-40B4-BE49-F238E27FC236}">
                <a16:creationId xmlns:a16="http://schemas.microsoft.com/office/drawing/2014/main" id="{E8BEDA40-91A9-49DC-B402-0EBE674AAEA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fr-FR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E8CBB508-5589-42E7-A433-D119AC0FFB7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3A5DCE85-0A13-48F4-A9C0-551BADFB2145}" type="datetime1">
              <a:rPr lang="fr-FR" smtClean="0"/>
              <a:t>14/06/2023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9232ABA-B33A-4B3B-8412-C1773FBF3DB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AB1832E-3B48-42CB-80A7-CD8E48D52DD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F1072A3-100F-40A9-915F-8D2D9E6962D8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1353712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 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fr-FR" noProof="0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BEABE6-E8A2-4369-B5DD-8970D70F6DA0}" type="datetime1">
              <a:rPr lang="fr-FR" smtClean="0"/>
              <a:pPr/>
              <a:t>14/06/2023</a:t>
            </a:fld>
            <a:endParaRPr lang="fr-FR" dirty="0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fr-FR" noProof="0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fr-FR" noProof="0" dirty="0"/>
              <a:t>Modifiez les styles du texte du masque</a:t>
            </a:r>
          </a:p>
          <a:p>
            <a:pPr lvl="1" rtl="0"/>
            <a:r>
              <a:rPr lang="fr-FR" noProof="0" dirty="0"/>
              <a:t>Deuxième niveau</a:t>
            </a:r>
          </a:p>
          <a:p>
            <a:pPr lvl="2" rtl="0"/>
            <a:r>
              <a:rPr lang="fr-FR" noProof="0" dirty="0"/>
              <a:t>Troisième niveau</a:t>
            </a:r>
          </a:p>
          <a:p>
            <a:pPr lvl="3" rtl="0"/>
            <a:r>
              <a:rPr lang="fr-FR" noProof="0" dirty="0"/>
              <a:t>Quatrième niveau</a:t>
            </a:r>
          </a:p>
          <a:p>
            <a:pPr lvl="4" rtl="0"/>
            <a:r>
              <a:rPr lang="fr-FR" noProof="0" dirty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fr-FR" noProof="0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79230CFA-805A-4FD3-B3A0-DAAA5993DA17}" type="slidenum">
              <a:rPr lang="fr-FR" noProof="0" smtClean="0"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79892771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9230CFA-805A-4FD3-B3A0-DAAA5993DA17}" type="slidenum">
              <a:rPr lang="fr-FR" smtClean="0"/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054588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9230CFA-805A-4FD3-B3A0-DAAA5993DA17}" type="slidenum">
              <a:rPr lang="fr-FR" smtClean="0"/>
              <a:t>15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898016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9230CFA-805A-4FD3-B3A0-DAAA5993DA17}" type="slidenum">
              <a:rPr lang="fr-FR" smtClean="0"/>
              <a:t>19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100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9230CFA-805A-4FD3-B3A0-DAAA5993DA17}" type="slidenum">
              <a:rPr lang="fr-FR" smtClean="0"/>
              <a:t>20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5942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9230CFA-805A-4FD3-B3A0-DAAA5993DA17}" type="slidenum">
              <a:rPr lang="fr-FR" smtClean="0"/>
              <a:t>21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393946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9230CFA-805A-4FD3-B3A0-DAAA5993DA17}" type="slidenum">
              <a:rPr lang="fr-FR" smtClean="0"/>
              <a:t>22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801131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9230CFA-805A-4FD3-B3A0-DAAA5993DA17}" type="slidenum">
              <a:rPr lang="fr-FR" smtClean="0"/>
              <a:t>23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643781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9230CFA-805A-4FD3-B3A0-DAAA5993DA17}" type="slidenum">
              <a:rPr lang="fr-FR" smtClean="0"/>
              <a:t>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201938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9230CFA-805A-4FD3-B3A0-DAAA5993DA17}" type="slidenum">
              <a:rPr lang="fr-FR" smtClean="0"/>
              <a:t>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910722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9230CFA-805A-4FD3-B3A0-DAAA5993DA17}" type="slidenum">
              <a:rPr lang="fr-FR" smtClean="0"/>
              <a:t>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530695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9230CFA-805A-4FD3-B3A0-DAAA5993DA17}" type="slidenum">
              <a:rPr lang="fr-FR" smtClean="0"/>
              <a:t>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048688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9230CFA-805A-4FD3-B3A0-DAAA5993DA17}" type="slidenum">
              <a:rPr lang="fr-FR" smtClean="0"/>
              <a:t>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679721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9230CFA-805A-4FD3-B3A0-DAAA5993DA17}" type="slidenum">
              <a:rPr lang="fr-FR" smtClean="0"/>
              <a:t>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403287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9230CFA-805A-4FD3-B3A0-DAAA5993DA17}" type="slidenum">
              <a:rPr lang="fr-FR" smtClean="0"/>
              <a:t>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037652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9230CFA-805A-4FD3-B3A0-DAAA5993DA17}" type="slidenum">
              <a:rPr lang="fr-FR" smtClean="0"/>
              <a:t>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054183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 avec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riangle rectangle 10">
            <a:extLst>
              <a:ext uri="{FF2B5EF4-FFF2-40B4-BE49-F238E27FC236}">
                <a16:creationId xmlns:a16="http://schemas.microsoft.com/office/drawing/2014/main" id="{037924D2-2AB4-4BE1-9687-836615C72DFC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A93BC534-BFA1-4292-899F-03AC711BF7C5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0"/>
            <a:ext cx="6030686" cy="300445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Espace réservé d’image 24">
            <a:extLst>
              <a:ext uri="{FF2B5EF4-FFF2-40B4-BE49-F238E27FC236}">
                <a16:creationId xmlns:a16="http://schemas.microsoft.com/office/drawing/2014/main" id="{73B47EE6-EDE6-4881-B456-B37D9C1ADE3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83398" y="860944"/>
            <a:ext cx="4428523" cy="5137089"/>
          </a:xfrm>
          <a:custGeom>
            <a:avLst/>
            <a:gdLst>
              <a:gd name="connsiteX0" fmla="*/ 2214261 w 4428523"/>
              <a:gd name="connsiteY0" fmla="*/ 0 h 5137089"/>
              <a:gd name="connsiteX1" fmla="*/ 4428523 w 4428523"/>
              <a:gd name="connsiteY1" fmla="*/ 1107131 h 5137089"/>
              <a:gd name="connsiteX2" fmla="*/ 4428523 w 4428523"/>
              <a:gd name="connsiteY2" fmla="*/ 4029957 h 5137089"/>
              <a:gd name="connsiteX3" fmla="*/ 2214261 w 4428523"/>
              <a:gd name="connsiteY3" fmla="*/ 5137089 h 5137089"/>
              <a:gd name="connsiteX4" fmla="*/ 0 w 4428523"/>
              <a:gd name="connsiteY4" fmla="*/ 4029957 h 5137089"/>
              <a:gd name="connsiteX5" fmla="*/ 0 w 4428523"/>
              <a:gd name="connsiteY5" fmla="*/ 1107131 h 5137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28523" h="5137089">
                <a:moveTo>
                  <a:pt x="2214261" y="0"/>
                </a:moveTo>
                <a:lnTo>
                  <a:pt x="4428523" y="1107131"/>
                </a:lnTo>
                <a:lnTo>
                  <a:pt x="4428523" y="4029957"/>
                </a:lnTo>
                <a:lnTo>
                  <a:pt x="2214261" y="5137089"/>
                </a:lnTo>
                <a:lnTo>
                  <a:pt x="0" y="4029957"/>
                </a:lnTo>
                <a:lnTo>
                  <a:pt x="0" y="1107131"/>
                </a:ln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fr-FR" noProof="0" smtClean="0"/>
              <a:t>Cliquez sur l'icône pour ajouter une image</a:t>
            </a:r>
            <a:endParaRPr lang="fr-FR" noProof="0" dirty="0"/>
          </a:p>
        </p:txBody>
      </p: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EBEE4DB5-5DEF-4DDB-9764-FD834B9DCAEC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1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 title="Titre">
            <a:extLst>
              <a:ext uri="{FF2B5EF4-FFF2-40B4-BE49-F238E27FC236}">
                <a16:creationId xmlns:a16="http://schemas.microsoft.com/office/drawing/2014/main" id="{A648E0EA-49ED-4F2D-A107-8FCE6301FC8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75721" y="2006084"/>
            <a:ext cx="4853573" cy="1616252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 algn="l">
              <a:defRPr sz="4300" b="1">
                <a:solidFill>
                  <a:schemeClr val="accent1"/>
                </a:solidFill>
              </a:defRPr>
            </a:lvl1pPr>
          </a:lstStyle>
          <a:p>
            <a:pPr rtl="0"/>
            <a:r>
              <a:rPr lang="fr-FR" noProof="0" dirty="0"/>
              <a:t>Cliquez pour modifier le style du titre du masque</a:t>
            </a:r>
          </a:p>
        </p:txBody>
      </p:sp>
      <p:sp>
        <p:nvSpPr>
          <p:cNvPr id="3" name="Sous-titre 2" title="Sous-titre">
            <a:extLst>
              <a:ext uri="{FF2B5EF4-FFF2-40B4-BE49-F238E27FC236}">
                <a16:creationId xmlns:a16="http://schemas.microsoft.com/office/drawing/2014/main" id="{06317687-D49E-41F7-A330-C78C728F0D1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75214" y="3640998"/>
            <a:ext cx="4854339" cy="1257574"/>
          </a:xfrm>
          <a:prstGeom prst="rect">
            <a:avLst/>
          </a:prstGeom>
        </p:spPr>
        <p:txBody>
          <a:bodyPr rtlCol="0"/>
          <a:lstStyle>
            <a:lvl1pPr marL="0" indent="0" algn="l">
              <a:buNone/>
              <a:defRPr sz="2400" b="0" i="0" spc="300">
                <a:solidFill>
                  <a:schemeClr val="accent6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fr-FR" noProof="0" dirty="0"/>
              <a:t>CLIQUEZ POUR MODIFIER LE SOUS-TITRE</a:t>
            </a:r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162849C0-AA0D-4E1A-B4B6-E6A5917AC0A5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4700016"/>
            <a:ext cx="1919789" cy="100105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004501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7537" userDrawn="1">
          <p15:clr>
            <a:srgbClr val="FBAE40"/>
          </p15:clr>
        </p15:guide>
        <p15:guide id="3" pos="138" userDrawn="1">
          <p15:clr>
            <a:srgbClr val="FBAE40"/>
          </p15:clr>
        </p15:guide>
        <p15:guide id="4" orient="horz" pos="4178" userDrawn="1">
          <p15:clr>
            <a:srgbClr val="FBAE40"/>
          </p15:clr>
        </p15:guide>
        <p15:guide id="5" orient="horz" pos="142" userDrawn="1">
          <p15:clr>
            <a:srgbClr val="FBAE40"/>
          </p15:clr>
        </p15:guide>
        <p15:guide id="6" pos="2457" userDrawn="1">
          <p15:clr>
            <a:srgbClr val="FBAE40"/>
          </p15:clr>
        </p15:guide>
        <p15:guide id="7" pos="438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riangle rectangle 10">
            <a:extLst>
              <a:ext uri="{FF2B5EF4-FFF2-40B4-BE49-F238E27FC236}">
                <a16:creationId xmlns:a16="http://schemas.microsoft.com/office/drawing/2014/main" id="{037924D2-2AB4-4BE1-9687-836615C72DFC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A93BC534-BFA1-4292-899F-03AC711BF7C5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0"/>
            <a:ext cx="6030686" cy="300445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EBEE4DB5-5DEF-4DDB-9764-FD834B9DCAEC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1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 title="Titre">
            <a:extLst>
              <a:ext uri="{FF2B5EF4-FFF2-40B4-BE49-F238E27FC236}">
                <a16:creationId xmlns:a16="http://schemas.microsoft.com/office/drawing/2014/main" id="{A648E0EA-49ED-4F2D-A107-8FCE6301FC8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75721" y="2006084"/>
            <a:ext cx="4853573" cy="1616252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 algn="l">
              <a:defRPr sz="4300" b="1">
                <a:solidFill>
                  <a:schemeClr val="accent1"/>
                </a:solidFill>
              </a:defRPr>
            </a:lvl1pPr>
          </a:lstStyle>
          <a:p>
            <a:pPr rtl="0"/>
            <a:r>
              <a:rPr lang="fr-FR" noProof="0" dirty="0"/>
              <a:t>Cliquez pour modifier le style du titre du masque</a:t>
            </a:r>
          </a:p>
        </p:txBody>
      </p:sp>
      <p:sp>
        <p:nvSpPr>
          <p:cNvPr id="3" name="Sous-titre 2" title="Sous-titre">
            <a:extLst>
              <a:ext uri="{FF2B5EF4-FFF2-40B4-BE49-F238E27FC236}">
                <a16:creationId xmlns:a16="http://schemas.microsoft.com/office/drawing/2014/main" id="{06317687-D49E-41F7-A330-C78C728F0D1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75214" y="3640998"/>
            <a:ext cx="4854339" cy="1257574"/>
          </a:xfrm>
          <a:prstGeom prst="rect">
            <a:avLst/>
          </a:prstGeom>
        </p:spPr>
        <p:txBody>
          <a:bodyPr rtlCol="0"/>
          <a:lstStyle>
            <a:lvl1pPr marL="0" indent="0" algn="l">
              <a:buNone/>
              <a:defRPr sz="2400" b="0" i="0" spc="300">
                <a:solidFill>
                  <a:schemeClr val="accent6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fr-FR" noProof="0" dirty="0"/>
              <a:t>CLIQUEZ POUR MODIFIER POUR LE STYLE DE SOUS-TITRE DU MASQUE</a:t>
            </a:r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162849C0-AA0D-4E1A-B4B6-E6A5917AC0A5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4700016"/>
            <a:ext cx="1919789" cy="100105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456172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537">
          <p15:clr>
            <a:srgbClr val="FBAE40"/>
          </p15:clr>
        </p15:guide>
        <p15:guide id="3" pos="138">
          <p15:clr>
            <a:srgbClr val="FBAE40"/>
          </p15:clr>
        </p15:guide>
        <p15:guide id="4" orient="horz" pos="4178">
          <p15:clr>
            <a:srgbClr val="FBAE40"/>
          </p15:clr>
        </p15:guide>
        <p15:guide id="5" orient="horz" pos="142">
          <p15:clr>
            <a:srgbClr val="FBAE40"/>
          </p15:clr>
        </p15:guide>
        <p15:guide id="6" pos="2457">
          <p15:clr>
            <a:srgbClr val="FBAE40"/>
          </p15:clr>
        </p15:guide>
        <p15:guide id="7" pos="438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riangle droit 18">
            <a:extLst>
              <a:ext uri="{FF2B5EF4-FFF2-40B4-BE49-F238E27FC236}">
                <a16:creationId xmlns:a16="http://schemas.microsoft.com/office/drawing/2014/main" id="{71D0E8AA-902F-440D-9C55-2A391C22396A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17" name="Parallélogramme 16">
            <a:extLst>
              <a:ext uri="{FF2B5EF4-FFF2-40B4-BE49-F238E27FC236}">
                <a16:creationId xmlns:a16="http://schemas.microsoft.com/office/drawing/2014/main" id="{7D937721-835D-4D84-94A3-6C79D4639514}"/>
              </a:ext>
            </a:extLst>
          </p:cNvPr>
          <p:cNvSpPr/>
          <p:nvPr userDrawn="1"/>
        </p:nvSpPr>
        <p:spPr>
          <a:xfrm rot="19958790">
            <a:off x="-637324" y="3588176"/>
            <a:ext cx="3860162" cy="1746952"/>
          </a:xfrm>
          <a:prstGeom prst="parallelogram">
            <a:avLst>
              <a:gd name="adj" fmla="val 5321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732BB30B-8262-4715-998F-AAF6A81ADFD3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1010090"/>
            <a:ext cx="1785257" cy="90750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Titre 1" title="Titre">
            <a:extLst>
              <a:ext uri="{FF2B5EF4-FFF2-40B4-BE49-F238E27FC236}">
                <a16:creationId xmlns:a16="http://schemas.microsoft.com/office/drawing/2014/main" id="{4D7EF399-DAA5-44EC-B712-79C755FE8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3842" y="1987420"/>
            <a:ext cx="4911633" cy="1789855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>
              <a:defRPr sz="4000" b="1">
                <a:solidFill>
                  <a:schemeClr val="accent1"/>
                </a:solidFill>
                <a:latin typeface="+mj-lt"/>
                <a:cs typeface="Calibri Light" panose="020F0302020204030204" pitchFamily="34" charset="0"/>
              </a:defRPr>
            </a:lvl1pPr>
          </a:lstStyle>
          <a:p>
            <a:pPr rtl="0"/>
            <a:r>
              <a:rPr lang="fr-FR" noProof="0" dirty="0"/>
              <a:t>Cliquez pour modifier le style du titre du masque</a:t>
            </a:r>
          </a:p>
        </p:txBody>
      </p:sp>
      <p:sp>
        <p:nvSpPr>
          <p:cNvPr id="101" name="Espace réservé du texte 2" title="Sous-titre">
            <a:extLst>
              <a:ext uri="{FF2B5EF4-FFF2-40B4-BE49-F238E27FC236}">
                <a16:creationId xmlns:a16="http://schemas.microsoft.com/office/drawing/2014/main" id="{26D13BFA-61B0-402F-8611-02D3DFDBEBC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283842" y="3792046"/>
            <a:ext cx="4911633" cy="91058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2000" b="0" i="0" spc="300">
                <a:solidFill>
                  <a:schemeClr val="accent6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fr-FR" noProof="0" dirty="0"/>
              <a:t>MODIFIEZ LES STYLES DU TEXTE DU MASQUE</a:t>
            </a:r>
          </a:p>
        </p:txBody>
      </p: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DA0A0C24-D997-4E78-951F-AFB51C70EFCC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1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Parallélogramme 24">
            <a:extLst>
              <a:ext uri="{FF2B5EF4-FFF2-40B4-BE49-F238E27FC236}">
                <a16:creationId xmlns:a16="http://schemas.microsoft.com/office/drawing/2014/main" id="{E123A0CF-50D6-46EC-8BF6-43E38AFCD588}"/>
              </a:ext>
            </a:extLst>
          </p:cNvPr>
          <p:cNvSpPr/>
          <p:nvPr userDrawn="1"/>
        </p:nvSpPr>
        <p:spPr>
          <a:xfrm>
            <a:off x="7754112" y="0"/>
            <a:ext cx="2258568" cy="742819"/>
          </a:xfrm>
          <a:prstGeom prst="parallelogram">
            <a:avLst>
              <a:gd name="adj" fmla="val 195850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fr-FR" noProof="0" dirty="0"/>
          </a:p>
        </p:txBody>
      </p: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2B2F1D2E-B631-4CB1-9448-2B50F8C46316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408562"/>
            <a:ext cx="6595353" cy="340314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5CF69447-82AD-475F-A3AE-3D7FF61DBFE2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5266944"/>
            <a:ext cx="1919789" cy="100105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Parallélogramme 23">
            <a:extLst>
              <a:ext uri="{FF2B5EF4-FFF2-40B4-BE49-F238E27FC236}">
                <a16:creationId xmlns:a16="http://schemas.microsoft.com/office/drawing/2014/main" id="{FC8C82F3-94EE-4B4F-A01D-993A41BC00B1}"/>
              </a:ext>
            </a:extLst>
          </p:cNvPr>
          <p:cNvSpPr/>
          <p:nvPr userDrawn="1"/>
        </p:nvSpPr>
        <p:spPr>
          <a:xfrm rot="19958790">
            <a:off x="-139035" y="3407045"/>
            <a:ext cx="1438399" cy="236580"/>
          </a:xfrm>
          <a:prstGeom prst="parallelogram">
            <a:avLst>
              <a:gd name="adj" fmla="val 53218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10078656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83">
          <p15:clr>
            <a:srgbClr val="FBAE40"/>
          </p15:clr>
        </p15:guide>
        <p15:guide id="2" pos="3840">
          <p15:clr>
            <a:srgbClr val="FBAE40"/>
          </p15:clr>
        </p15:guide>
        <p15:guide id="3" pos="143">
          <p15:clr>
            <a:srgbClr val="FBAE40"/>
          </p15:clr>
        </p15:guide>
        <p15:guide id="4" orient="horz" pos="4170">
          <p15:clr>
            <a:srgbClr val="FBAE40"/>
          </p15:clr>
        </p15:guide>
        <p15:guide id="5" pos="7537">
          <p15:clr>
            <a:srgbClr val="FBAE40"/>
          </p15:clr>
        </p15:guide>
        <p15:guide id="6" orient="horz" pos="142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01AF1CF9-9F46-4541-8FF1-B9C53244EE1A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9247" y="3633967"/>
            <a:ext cx="1912619" cy="1572989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AB0E1BA4-80FE-4826-BA2F-083C3A5BB7FA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6" name="Bande diagonale 25">
              <a:extLst>
                <a:ext uri="{FF2B5EF4-FFF2-40B4-BE49-F238E27FC236}">
                  <a16:creationId xmlns:a16="http://schemas.microsoft.com/office/drawing/2014/main" id="{0697993E-CD44-40B9-805C-77BC608618A7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fr-FR" noProof="0" dirty="0">
                <a:solidFill>
                  <a:schemeClr val="tx1"/>
                </a:solidFill>
              </a:endParaRPr>
            </a:p>
          </p:txBody>
        </p:sp>
        <p:cxnSp>
          <p:nvCxnSpPr>
            <p:cNvPr id="28" name="Connecteur droit 27">
              <a:extLst>
                <a:ext uri="{FF2B5EF4-FFF2-40B4-BE49-F238E27FC236}">
                  <a16:creationId xmlns:a16="http://schemas.microsoft.com/office/drawing/2014/main" id="{DDBD869A-51AE-4AC9-A3E0-38E8C732B1E8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arallélogramme 29">
              <a:extLst>
                <a:ext uri="{FF2B5EF4-FFF2-40B4-BE49-F238E27FC236}">
                  <a16:creationId xmlns:a16="http://schemas.microsoft.com/office/drawing/2014/main" id="{DE18C3B6-28E6-4BBC-B634-F81DE5A9D13C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fr-FR" noProof="0" dirty="0"/>
            </a:p>
          </p:txBody>
        </p:sp>
      </p:grpSp>
      <p:sp>
        <p:nvSpPr>
          <p:cNvPr id="36" name="Parallélogramme 35">
            <a:extLst>
              <a:ext uri="{FF2B5EF4-FFF2-40B4-BE49-F238E27FC236}">
                <a16:creationId xmlns:a16="http://schemas.microsoft.com/office/drawing/2014/main" id="{4EBB76E7-943E-4038-B700-114F66FBC609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rtl="0"/>
            <a:endParaRPr lang="fr-FR" noProof="0" dirty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03E79E9C-D961-6E47-A5C6-57689BAFF24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338529" y="6356350"/>
            <a:ext cx="5250507" cy="365125"/>
          </a:xfrm>
        </p:spPr>
        <p:txBody>
          <a:bodyPr rtlCol="0"/>
          <a:lstStyle>
            <a:lvl1pPr algn="l" rtl="0">
              <a:defRPr/>
            </a:lvl1pPr>
          </a:lstStyle>
          <a:p>
            <a:r>
              <a:rPr lang="fr-FR" dirty="0" smtClean="0"/>
              <a:t>Réunion d’informations des correspondants Incendie et Secours – SDIS18</a:t>
            </a:r>
            <a:endParaRPr lang="fr-FR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B08BE157-60F2-194D-8C13-4AE120FC9ED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 rtlCol="0"/>
          <a:lstStyle/>
          <a:p>
            <a:pPr rtl="0"/>
            <a:fld id="{8699F50C-BE38-4BD0-BA84-9B090E1F2B9B}" type="slidenum">
              <a:rPr lang="fr-FR" noProof="0" smtClean="0"/>
              <a:t>‹N°›</a:t>
            </a:fld>
            <a:endParaRPr lang="fr-FR" noProof="0" dirty="0"/>
          </a:p>
        </p:txBody>
      </p:sp>
      <p:sp>
        <p:nvSpPr>
          <p:cNvPr id="27" name="Titre 1" title="Titre ">
            <a:extLst>
              <a:ext uri="{FF2B5EF4-FFF2-40B4-BE49-F238E27FC236}">
                <a16:creationId xmlns:a16="http://schemas.microsoft.com/office/drawing/2014/main" id="{C3CC34F4-862A-42E7-B2FA-7B511CC2E8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78" y="209028"/>
            <a:ext cx="8333222" cy="1147969"/>
          </a:xfrm>
          <a:prstGeom prst="rect">
            <a:avLst/>
          </a:prstGeom>
        </p:spPr>
        <p:txBody>
          <a:bodyPr bIns="0" rtlCol="0" anchor="b">
            <a:normAutofit/>
          </a:bodyPr>
          <a:lstStyle>
            <a:lvl1pPr>
              <a:defRPr sz="4400" b="1">
                <a:solidFill>
                  <a:schemeClr val="accent1"/>
                </a:solidFill>
              </a:defRPr>
            </a:lvl1pPr>
          </a:lstStyle>
          <a:p>
            <a:pPr rtl="0"/>
            <a:r>
              <a:rPr lang="fr-FR" noProof="0" dirty="0"/>
              <a:t>Cliquez pour modifier le style du titre du masque </a:t>
            </a:r>
          </a:p>
        </p:txBody>
      </p:sp>
      <p:sp>
        <p:nvSpPr>
          <p:cNvPr id="29" name="Espace réservé du contenu 2">
            <a:extLst>
              <a:ext uri="{FF2B5EF4-FFF2-40B4-BE49-F238E27FC236}">
                <a16:creationId xmlns:a16="http://schemas.microsoft.com/office/drawing/2014/main" id="{1FAE0C34-9220-45F0-9FC2-9FE7C994E7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678" y="1671924"/>
            <a:ext cx="10835122" cy="4505039"/>
          </a:xfrm>
          <a:prstGeom prst="rect">
            <a:avLst/>
          </a:prstGeom>
        </p:spPr>
        <p:txBody>
          <a:bodyPr rtlCol="0"/>
          <a:lstStyle>
            <a:lvl1pPr>
              <a:buClr>
                <a:schemeClr val="accent2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tx1"/>
                </a:solidFill>
              </a:defRPr>
            </a:lvl5pPr>
          </a:lstStyle>
          <a:p>
            <a:pPr lvl="0" rtl="0"/>
            <a:r>
              <a:rPr lang="fr-FR" noProof="0" smtClean="0"/>
              <a:t>Modifier les styles du texte du masque</a:t>
            </a:r>
          </a:p>
          <a:p>
            <a:pPr lvl="1" rtl="0"/>
            <a:r>
              <a:rPr lang="fr-FR" noProof="0" smtClean="0"/>
              <a:t>Deuxième niveau</a:t>
            </a:r>
          </a:p>
          <a:p>
            <a:pPr lvl="2" rtl="0"/>
            <a:r>
              <a:rPr lang="fr-FR" noProof="0" smtClean="0"/>
              <a:t>Troisième niveau</a:t>
            </a:r>
          </a:p>
          <a:p>
            <a:pPr lvl="3" rtl="0"/>
            <a:r>
              <a:rPr lang="fr-FR" noProof="0" smtClean="0"/>
              <a:t>Quatrième niveau</a:t>
            </a:r>
          </a:p>
          <a:p>
            <a:pPr lvl="4" rtl="0"/>
            <a:r>
              <a:rPr lang="fr-FR" noProof="0" smtClean="0"/>
              <a:t>Cinquième niveau</a:t>
            </a:r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254343043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FBAE40"/>
          </p15:clr>
        </p15:guide>
        <p15:guide id="4" pos="7423">
          <p15:clr>
            <a:srgbClr val="FBAE40"/>
          </p15:clr>
        </p15:guide>
        <p15:guide id="5" orient="horz" pos="777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01AF1CF9-9F46-4541-8FF1-B9C53244EE1A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9247" y="3633967"/>
            <a:ext cx="1912619" cy="1572989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AB0E1BA4-80FE-4826-BA2F-083C3A5BB7FA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6" name="Bande diagonale 25">
              <a:extLst>
                <a:ext uri="{FF2B5EF4-FFF2-40B4-BE49-F238E27FC236}">
                  <a16:creationId xmlns:a16="http://schemas.microsoft.com/office/drawing/2014/main" id="{0697993E-CD44-40B9-805C-77BC608618A7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fr-FR" noProof="0" dirty="0">
                <a:solidFill>
                  <a:schemeClr val="tx1"/>
                </a:solidFill>
              </a:endParaRPr>
            </a:p>
          </p:txBody>
        </p:sp>
        <p:cxnSp>
          <p:nvCxnSpPr>
            <p:cNvPr id="28" name="Connecteur droit 27">
              <a:extLst>
                <a:ext uri="{FF2B5EF4-FFF2-40B4-BE49-F238E27FC236}">
                  <a16:creationId xmlns:a16="http://schemas.microsoft.com/office/drawing/2014/main" id="{DDBD869A-51AE-4AC9-A3E0-38E8C732B1E8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arallélogramme 29">
              <a:extLst>
                <a:ext uri="{FF2B5EF4-FFF2-40B4-BE49-F238E27FC236}">
                  <a16:creationId xmlns:a16="http://schemas.microsoft.com/office/drawing/2014/main" id="{DE18C3B6-28E6-4BBC-B634-F81DE5A9D13C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fr-FR" noProof="0" dirty="0"/>
            </a:p>
          </p:txBody>
        </p:sp>
      </p:grpSp>
      <p:sp>
        <p:nvSpPr>
          <p:cNvPr id="36" name="Parallélogramme 35">
            <a:extLst>
              <a:ext uri="{FF2B5EF4-FFF2-40B4-BE49-F238E27FC236}">
                <a16:creationId xmlns:a16="http://schemas.microsoft.com/office/drawing/2014/main" id="{4EBB76E7-943E-4038-B700-114F66FBC609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rtl="0"/>
            <a:endParaRPr lang="fr-FR" noProof="0" dirty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03E79E9C-D961-6E47-A5C6-57689BAFF24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338530" y="6356350"/>
            <a:ext cx="5269168" cy="365125"/>
          </a:xfrm>
        </p:spPr>
        <p:txBody>
          <a:bodyPr rtlCol="0"/>
          <a:lstStyle>
            <a:lvl1pPr algn="l" rtl="0">
              <a:defRPr/>
            </a:lvl1pPr>
          </a:lstStyle>
          <a:p>
            <a:r>
              <a:rPr lang="fr-FR" dirty="0" smtClean="0"/>
              <a:t>Réunion d’informations des correspondants Incendie et Secours – SDIS18</a:t>
            </a:r>
            <a:endParaRPr lang="fr-FR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B08BE157-60F2-194D-8C13-4AE120FC9ED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 rtlCol="0"/>
          <a:lstStyle/>
          <a:p>
            <a:pPr rtl="0"/>
            <a:fld id="{8699F50C-BE38-4BD0-BA84-9B090E1F2B9B}" type="slidenum">
              <a:rPr lang="fr-FR" noProof="0" smtClean="0"/>
              <a:t>‹N°›</a:t>
            </a:fld>
            <a:endParaRPr lang="fr-FR" noProof="0" dirty="0"/>
          </a:p>
        </p:txBody>
      </p:sp>
      <p:sp>
        <p:nvSpPr>
          <p:cNvPr id="27" name="Titre 1" title="Titre ">
            <a:extLst>
              <a:ext uri="{FF2B5EF4-FFF2-40B4-BE49-F238E27FC236}">
                <a16:creationId xmlns:a16="http://schemas.microsoft.com/office/drawing/2014/main" id="{C3CC34F4-862A-42E7-B2FA-7B511CC2E8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78" y="209028"/>
            <a:ext cx="8333222" cy="1147969"/>
          </a:xfrm>
          <a:prstGeom prst="rect">
            <a:avLst/>
          </a:prstGeom>
        </p:spPr>
        <p:txBody>
          <a:bodyPr bIns="0" rtlCol="0" anchor="b">
            <a:normAutofit/>
          </a:bodyPr>
          <a:lstStyle>
            <a:lvl1pPr>
              <a:defRPr sz="4400" b="1">
                <a:solidFill>
                  <a:schemeClr val="accent1"/>
                </a:solidFill>
              </a:defRPr>
            </a:lvl1pPr>
          </a:lstStyle>
          <a:p>
            <a:pPr rtl="0"/>
            <a:r>
              <a:rPr lang="fr-FR" noProof="0" dirty="0"/>
              <a:t>Cliquez pour modifier le style du titre du masque </a:t>
            </a:r>
          </a:p>
        </p:txBody>
      </p:sp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217F9213-0142-420B-A84D-C5627A0C81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9687" y="1651044"/>
            <a:ext cx="5181600" cy="4525919"/>
          </a:xfrm>
          <a:prstGeom prst="rect">
            <a:avLst/>
          </a:prstGeom>
        </p:spPr>
        <p:txBody>
          <a:bodyPr rtlCol="0"/>
          <a:lstStyle>
            <a:lvl1pPr>
              <a:buClr>
                <a:schemeClr val="accent2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tx1"/>
                </a:solidFill>
              </a:defRPr>
            </a:lvl5pPr>
          </a:lstStyle>
          <a:p>
            <a:pPr lvl="0" rtl="0"/>
            <a:r>
              <a:rPr lang="fr-FR" noProof="0" smtClean="0"/>
              <a:t>Modifier les styles du texte du masque</a:t>
            </a:r>
          </a:p>
          <a:p>
            <a:pPr lvl="1" rtl="0"/>
            <a:r>
              <a:rPr lang="fr-FR" noProof="0" smtClean="0"/>
              <a:t>Deuxième niveau</a:t>
            </a:r>
          </a:p>
          <a:p>
            <a:pPr lvl="2" rtl="0"/>
            <a:r>
              <a:rPr lang="fr-FR" noProof="0" smtClean="0"/>
              <a:t>Troisième niveau</a:t>
            </a:r>
          </a:p>
          <a:p>
            <a:pPr lvl="3" rtl="0"/>
            <a:r>
              <a:rPr lang="fr-FR" noProof="0" smtClean="0"/>
              <a:t>Quatrième niveau</a:t>
            </a:r>
          </a:p>
          <a:p>
            <a:pPr lvl="4" rtl="0"/>
            <a:r>
              <a:rPr lang="fr-FR" noProof="0" smtClean="0"/>
              <a:t>Cinquième niveau</a:t>
            </a:r>
            <a:endParaRPr lang="fr-FR" noProof="0" dirty="0"/>
          </a:p>
        </p:txBody>
      </p:sp>
      <p:sp>
        <p:nvSpPr>
          <p:cNvPr id="15" name="Espace réservé du contenu 3">
            <a:extLst>
              <a:ext uri="{FF2B5EF4-FFF2-40B4-BE49-F238E27FC236}">
                <a16:creationId xmlns:a16="http://schemas.microsoft.com/office/drawing/2014/main" id="{8014328B-D576-4B5C-A4AE-CF98318929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51044"/>
            <a:ext cx="5181600" cy="4525919"/>
          </a:xfrm>
          <a:prstGeom prst="rect">
            <a:avLst/>
          </a:prstGeom>
        </p:spPr>
        <p:txBody>
          <a:bodyPr rtlCol="0"/>
          <a:lstStyle>
            <a:lvl1pPr>
              <a:buClr>
                <a:schemeClr val="accent2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tx1"/>
                </a:solidFill>
              </a:defRPr>
            </a:lvl5pPr>
          </a:lstStyle>
          <a:p>
            <a:pPr lvl="0" rtl="0"/>
            <a:r>
              <a:rPr lang="fr-FR" noProof="0" smtClean="0"/>
              <a:t>Modifier les styles du texte du masque</a:t>
            </a:r>
          </a:p>
          <a:p>
            <a:pPr lvl="1" rtl="0"/>
            <a:r>
              <a:rPr lang="fr-FR" noProof="0" smtClean="0"/>
              <a:t>Deuxième niveau</a:t>
            </a:r>
          </a:p>
          <a:p>
            <a:pPr lvl="2" rtl="0"/>
            <a:r>
              <a:rPr lang="fr-FR" noProof="0" smtClean="0"/>
              <a:t>Troisième niveau</a:t>
            </a:r>
          </a:p>
          <a:p>
            <a:pPr lvl="3" rtl="0"/>
            <a:r>
              <a:rPr lang="fr-FR" noProof="0" smtClean="0"/>
              <a:t>Quatrième niveau</a:t>
            </a:r>
          </a:p>
          <a:p>
            <a:pPr lvl="4" rtl="0"/>
            <a:r>
              <a:rPr lang="fr-FR" noProof="0" smtClean="0"/>
              <a:t>Cinquième niveau</a:t>
            </a:r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128481316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FBAE40"/>
          </p15:clr>
        </p15:guide>
        <p15:guide id="4" pos="7423">
          <p15:clr>
            <a:srgbClr val="FBAE40"/>
          </p15:clr>
        </p15:guide>
        <p15:guide id="5" orient="horz" pos="777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01AF1CF9-9F46-4541-8FF1-B9C53244EE1A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9247" y="3633967"/>
            <a:ext cx="1912619" cy="1572989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AB0E1BA4-80FE-4826-BA2F-083C3A5BB7FA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6" name="Bande diagonale 25">
              <a:extLst>
                <a:ext uri="{FF2B5EF4-FFF2-40B4-BE49-F238E27FC236}">
                  <a16:creationId xmlns:a16="http://schemas.microsoft.com/office/drawing/2014/main" id="{0697993E-CD44-40B9-805C-77BC608618A7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fr-FR" noProof="0" dirty="0">
                <a:solidFill>
                  <a:schemeClr val="tx1"/>
                </a:solidFill>
              </a:endParaRPr>
            </a:p>
          </p:txBody>
        </p:sp>
        <p:cxnSp>
          <p:nvCxnSpPr>
            <p:cNvPr id="28" name="Connecteur droit 27">
              <a:extLst>
                <a:ext uri="{FF2B5EF4-FFF2-40B4-BE49-F238E27FC236}">
                  <a16:creationId xmlns:a16="http://schemas.microsoft.com/office/drawing/2014/main" id="{DDBD869A-51AE-4AC9-A3E0-38E8C732B1E8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arallélogramme 29">
              <a:extLst>
                <a:ext uri="{FF2B5EF4-FFF2-40B4-BE49-F238E27FC236}">
                  <a16:creationId xmlns:a16="http://schemas.microsoft.com/office/drawing/2014/main" id="{DE18C3B6-28E6-4BBC-B634-F81DE5A9D13C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fr-FR" noProof="0" dirty="0"/>
            </a:p>
          </p:txBody>
        </p:sp>
      </p:grpSp>
      <p:sp>
        <p:nvSpPr>
          <p:cNvPr id="36" name="Parallélogramme 35">
            <a:extLst>
              <a:ext uri="{FF2B5EF4-FFF2-40B4-BE49-F238E27FC236}">
                <a16:creationId xmlns:a16="http://schemas.microsoft.com/office/drawing/2014/main" id="{4EBB76E7-943E-4038-B700-114F66FBC609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rtl="0"/>
            <a:endParaRPr lang="fr-FR" noProof="0" dirty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03E79E9C-D961-6E47-A5C6-57689BAFF24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338529" y="6356350"/>
            <a:ext cx="5571897" cy="365125"/>
          </a:xfrm>
        </p:spPr>
        <p:txBody>
          <a:bodyPr rtlCol="0"/>
          <a:lstStyle>
            <a:lvl1pPr algn="l" rtl="0">
              <a:defRPr/>
            </a:lvl1pPr>
          </a:lstStyle>
          <a:p>
            <a:r>
              <a:rPr lang="fr-FR" dirty="0" smtClean="0"/>
              <a:t>Réunion d’informations des correspondants Incendie et Secours – SDIS18</a:t>
            </a:r>
            <a:endParaRPr lang="fr-FR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B08BE157-60F2-194D-8C13-4AE120FC9ED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 rtlCol="0"/>
          <a:lstStyle/>
          <a:p>
            <a:pPr rtl="0"/>
            <a:fld id="{8699F50C-BE38-4BD0-BA84-9B090E1F2B9B}" type="slidenum">
              <a:rPr lang="fr-FR" noProof="0" smtClean="0"/>
              <a:t>‹N°›</a:t>
            </a:fld>
            <a:endParaRPr lang="fr-FR" noProof="0" dirty="0"/>
          </a:p>
        </p:txBody>
      </p:sp>
      <p:sp>
        <p:nvSpPr>
          <p:cNvPr id="27" name="Titre 1" title="Titre ">
            <a:extLst>
              <a:ext uri="{FF2B5EF4-FFF2-40B4-BE49-F238E27FC236}">
                <a16:creationId xmlns:a16="http://schemas.microsoft.com/office/drawing/2014/main" id="{C3CC34F4-862A-42E7-B2FA-7B511CC2E8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78" y="209028"/>
            <a:ext cx="8333222" cy="1147969"/>
          </a:xfrm>
          <a:prstGeom prst="rect">
            <a:avLst/>
          </a:prstGeom>
        </p:spPr>
        <p:txBody>
          <a:bodyPr bIns="0" rtlCol="0" anchor="b">
            <a:normAutofit/>
          </a:bodyPr>
          <a:lstStyle>
            <a:lvl1pPr>
              <a:defRPr sz="4400" b="1">
                <a:solidFill>
                  <a:schemeClr val="accent1"/>
                </a:solidFill>
              </a:defRPr>
            </a:lvl1pPr>
          </a:lstStyle>
          <a:p>
            <a:pPr rtl="0"/>
            <a:r>
              <a:rPr lang="fr-FR" noProof="0" dirty="0"/>
              <a:t>Cliquez pour modifier le style du titre du masque </a:t>
            </a:r>
          </a:p>
        </p:txBody>
      </p:sp>
      <p:sp>
        <p:nvSpPr>
          <p:cNvPr id="18" name="Espace réservé du texte 2">
            <a:extLst>
              <a:ext uri="{FF2B5EF4-FFF2-40B4-BE49-F238E27FC236}">
                <a16:creationId xmlns:a16="http://schemas.microsoft.com/office/drawing/2014/main" id="{82BFF385-445D-4DBB-9773-F996694158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8678" y="1681163"/>
            <a:ext cx="5382501" cy="823912"/>
          </a:xfrm>
          <a:prstGeom prst="rect">
            <a:avLst/>
          </a:prstGeom>
        </p:spPr>
        <p:txBody>
          <a:bodyPr rtlCol="0" anchor="b"/>
          <a:lstStyle>
            <a:lvl1pPr marL="0" indent="0">
              <a:buNone/>
              <a:defRPr lang="en-US" b="1" dirty="0">
                <a:solidFill>
                  <a:schemeClr val="accent6"/>
                </a:solidFill>
              </a:defRPr>
            </a:lvl1pPr>
          </a:lstStyle>
          <a:p>
            <a:pPr marL="228600" lvl="0" indent="-228600" rtl="0"/>
            <a:r>
              <a:rPr lang="fr-FR" noProof="0" smtClean="0"/>
              <a:t>Modifier les styles du texte du masque</a:t>
            </a:r>
          </a:p>
        </p:txBody>
      </p:sp>
      <p:sp>
        <p:nvSpPr>
          <p:cNvPr id="20" name="Espace réservé du texte 4">
            <a:extLst>
              <a:ext uri="{FF2B5EF4-FFF2-40B4-BE49-F238E27FC236}">
                <a16:creationId xmlns:a16="http://schemas.microsoft.com/office/drawing/2014/main" id="{311B1CFE-1B35-4B5C-B40A-DC5ADF211B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rtlCol="0" anchor="b"/>
          <a:lstStyle>
            <a:lvl1pPr marL="0" indent="0">
              <a:buNone/>
              <a:defRPr sz="2400" b="1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 smtClean="0"/>
              <a:t>Modifier les styles du texte du masque</a:t>
            </a:r>
          </a:p>
        </p:txBody>
      </p:sp>
      <p:sp>
        <p:nvSpPr>
          <p:cNvPr id="21" name="Espace réservé du contenu 5">
            <a:extLst>
              <a:ext uri="{FF2B5EF4-FFF2-40B4-BE49-F238E27FC236}">
                <a16:creationId xmlns:a16="http://schemas.microsoft.com/office/drawing/2014/main" id="{1CE840E8-D596-479D-AE97-E88F42DC1B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 rtlCol="0"/>
          <a:lstStyle>
            <a:lvl1pPr>
              <a:buClr>
                <a:schemeClr val="accent2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tx1"/>
                </a:solidFill>
              </a:defRPr>
            </a:lvl5pPr>
          </a:lstStyle>
          <a:p>
            <a:pPr lvl="0" rtl="0"/>
            <a:r>
              <a:rPr lang="fr-FR" noProof="0" smtClean="0"/>
              <a:t>Modifier les styles du texte du masque</a:t>
            </a:r>
          </a:p>
          <a:p>
            <a:pPr lvl="1" rtl="0"/>
            <a:r>
              <a:rPr lang="fr-FR" noProof="0" smtClean="0"/>
              <a:t>Deuxième niveau</a:t>
            </a:r>
          </a:p>
          <a:p>
            <a:pPr lvl="2" rtl="0"/>
            <a:r>
              <a:rPr lang="fr-FR" noProof="0" smtClean="0"/>
              <a:t>Troisième niveau</a:t>
            </a:r>
          </a:p>
          <a:p>
            <a:pPr lvl="3" rtl="0"/>
            <a:r>
              <a:rPr lang="fr-FR" noProof="0" smtClean="0"/>
              <a:t>Quatrième niveau</a:t>
            </a:r>
          </a:p>
          <a:p>
            <a:pPr lvl="4" rtl="0"/>
            <a:r>
              <a:rPr lang="fr-FR" noProof="0" smtClean="0"/>
              <a:t>Cinquième niveau</a:t>
            </a:r>
            <a:endParaRPr lang="fr-FR" noProof="0" dirty="0"/>
          </a:p>
        </p:txBody>
      </p:sp>
      <p:sp>
        <p:nvSpPr>
          <p:cNvPr id="24" name="Espace réservé du contenu 3">
            <a:extLst>
              <a:ext uri="{FF2B5EF4-FFF2-40B4-BE49-F238E27FC236}">
                <a16:creationId xmlns:a16="http://schemas.microsoft.com/office/drawing/2014/main" id="{B9A68D25-B19E-4E84-B65D-596EE8382D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8678" y="2505075"/>
            <a:ext cx="5391749" cy="3684588"/>
          </a:xfrm>
          <a:prstGeom prst="rect">
            <a:avLst/>
          </a:prstGeom>
        </p:spPr>
        <p:txBody>
          <a:bodyPr rtlCol="0"/>
          <a:lstStyle>
            <a:lvl1pPr>
              <a:buClr>
                <a:schemeClr val="accent2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tx1"/>
                </a:solidFill>
              </a:defRPr>
            </a:lvl5pPr>
          </a:lstStyle>
          <a:p>
            <a:pPr lvl="0" rtl="0"/>
            <a:r>
              <a:rPr lang="fr-FR" noProof="0" smtClean="0"/>
              <a:t>Modifier les styles du texte du masque</a:t>
            </a:r>
          </a:p>
          <a:p>
            <a:pPr lvl="1" rtl="0"/>
            <a:r>
              <a:rPr lang="fr-FR" noProof="0" smtClean="0"/>
              <a:t>Deuxième niveau</a:t>
            </a:r>
          </a:p>
          <a:p>
            <a:pPr lvl="2" rtl="0"/>
            <a:r>
              <a:rPr lang="fr-FR" noProof="0" smtClean="0"/>
              <a:t>Troisième niveau</a:t>
            </a:r>
          </a:p>
          <a:p>
            <a:pPr lvl="3" rtl="0"/>
            <a:r>
              <a:rPr lang="fr-FR" noProof="0" smtClean="0"/>
              <a:t>Quatrième niveau</a:t>
            </a:r>
          </a:p>
          <a:p>
            <a:pPr lvl="4" rtl="0"/>
            <a:r>
              <a:rPr lang="fr-FR" noProof="0" smtClean="0"/>
              <a:t>Cinquième niveau</a:t>
            </a:r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245226781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FBAE40"/>
          </p15:clr>
        </p15:guide>
        <p15:guide id="4" pos="7423">
          <p15:clr>
            <a:srgbClr val="FBAE40"/>
          </p15:clr>
        </p15:guide>
        <p15:guide id="5" orient="horz" pos="777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riangle rectangle 10">
            <a:extLst>
              <a:ext uri="{FF2B5EF4-FFF2-40B4-BE49-F238E27FC236}">
                <a16:creationId xmlns:a16="http://schemas.microsoft.com/office/drawing/2014/main" id="{037924D2-2AB4-4BE1-9687-836615C72DFC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A93BC534-BFA1-4292-899F-03AC711BF7C5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0"/>
            <a:ext cx="6030686" cy="300445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EBEE4DB5-5DEF-4DDB-9764-FD834B9DCAEC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1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 title="Titre">
            <a:extLst>
              <a:ext uri="{FF2B5EF4-FFF2-40B4-BE49-F238E27FC236}">
                <a16:creationId xmlns:a16="http://schemas.microsoft.com/office/drawing/2014/main" id="{A648E0EA-49ED-4F2D-A107-8FCE6301FC8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9170" y="4374036"/>
            <a:ext cx="5311516" cy="1327031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 marL="0" indent="0" algn="r">
              <a:buFont typeface="Arial" panose="020B0604020202020204" pitchFamily="34" charset="0"/>
              <a:buNone/>
              <a:defRPr sz="4300" b="1">
                <a:solidFill>
                  <a:schemeClr val="accent1"/>
                </a:solidFill>
              </a:defRPr>
            </a:lvl1pPr>
          </a:lstStyle>
          <a:p>
            <a:pPr rtl="0"/>
            <a:r>
              <a:rPr lang="fr-FR" noProof="0" dirty="0"/>
              <a:t>Cliquez pour modifier le style du titre du masque</a:t>
            </a:r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162849C0-AA0D-4E1A-B4B6-E6A5917AC0A5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4700016"/>
            <a:ext cx="1919789" cy="100105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Espace réservé du texte 3">
            <a:extLst>
              <a:ext uri="{FF2B5EF4-FFF2-40B4-BE49-F238E27FC236}">
                <a16:creationId xmlns:a16="http://schemas.microsoft.com/office/drawing/2014/main" id="{BDEAC3CA-E21C-4A63-BE7D-DCC820552A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19170" y="5701069"/>
            <a:ext cx="5311516" cy="931505"/>
          </a:xfrm>
          <a:prstGeom prst="rect">
            <a:avLst/>
          </a:prstGeom>
        </p:spPr>
        <p:txBody>
          <a:bodyPr rtlCol="0"/>
          <a:lstStyle>
            <a:lvl1pPr marL="0" indent="0" algn="r">
              <a:buFont typeface="Arial" panose="020B0604020202020204" pitchFamily="34" charset="0"/>
              <a:buNone/>
              <a:defRPr sz="1600">
                <a:solidFill>
                  <a:schemeClr val="accent6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fr-FR" noProof="0" smtClean="0"/>
              <a:t>Modifier les styles du texte du masque</a:t>
            </a:r>
          </a:p>
        </p:txBody>
      </p:sp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C9A1E80C-1A76-4D3E-92A1-846866867D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1316" y="2290713"/>
            <a:ext cx="5803672" cy="4341862"/>
          </a:xfrm>
          <a:prstGeom prst="rect">
            <a:avLst/>
          </a:prstGeom>
        </p:spPr>
        <p:txBody>
          <a:bodyPr rtlCol="0"/>
          <a:lstStyle>
            <a:lvl1pPr>
              <a:buClr>
                <a:schemeClr val="accent2"/>
              </a:buClr>
              <a:defRPr sz="2400"/>
            </a:lvl1pPr>
            <a:lvl2pPr>
              <a:buClr>
                <a:schemeClr val="accent2"/>
              </a:buClr>
              <a:defRPr sz="2000"/>
            </a:lvl2pPr>
            <a:lvl3pPr>
              <a:buClr>
                <a:schemeClr val="accent2"/>
              </a:buClr>
              <a:defRPr sz="1800"/>
            </a:lvl3pPr>
            <a:lvl4pPr>
              <a:buClr>
                <a:schemeClr val="accent2"/>
              </a:buClr>
              <a:defRPr sz="1600"/>
            </a:lvl4pPr>
            <a:lvl5pPr>
              <a:buClr>
                <a:schemeClr val="accent2"/>
              </a:buCl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fr-FR" noProof="0" smtClean="0"/>
              <a:t>Modifier les styles du texte du masque</a:t>
            </a:r>
          </a:p>
          <a:p>
            <a:pPr lvl="1" rtl="0"/>
            <a:r>
              <a:rPr lang="fr-FR" noProof="0" smtClean="0"/>
              <a:t>Deuxième niveau</a:t>
            </a:r>
          </a:p>
          <a:p>
            <a:pPr lvl="2" rtl="0"/>
            <a:r>
              <a:rPr lang="fr-FR" noProof="0" smtClean="0"/>
              <a:t>Troisième niveau</a:t>
            </a:r>
          </a:p>
          <a:p>
            <a:pPr lvl="3" rtl="0"/>
            <a:r>
              <a:rPr lang="fr-FR" noProof="0" smtClean="0"/>
              <a:t>Quatrième niveau</a:t>
            </a:r>
          </a:p>
          <a:p>
            <a:pPr lvl="4" rtl="0"/>
            <a:r>
              <a:rPr lang="fr-FR" noProof="0" smtClean="0"/>
              <a:t>Cinquième niveau</a:t>
            </a:r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25526537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537">
          <p15:clr>
            <a:srgbClr val="FBAE40"/>
          </p15:clr>
        </p15:guide>
        <p15:guide id="3" pos="138">
          <p15:clr>
            <a:srgbClr val="FBAE40"/>
          </p15:clr>
        </p15:guide>
        <p15:guide id="4" orient="horz" pos="4178">
          <p15:clr>
            <a:srgbClr val="FBAE40"/>
          </p15:clr>
        </p15:guide>
        <p15:guide id="5" orient="horz" pos="142">
          <p15:clr>
            <a:srgbClr val="FBAE40"/>
          </p15:clr>
        </p15:guide>
        <p15:guide id="6" pos="2457">
          <p15:clr>
            <a:srgbClr val="FBAE40"/>
          </p15:clr>
        </p15:guide>
        <p15:guide id="7" pos="438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riangle rectangle 10">
            <a:extLst>
              <a:ext uri="{FF2B5EF4-FFF2-40B4-BE49-F238E27FC236}">
                <a16:creationId xmlns:a16="http://schemas.microsoft.com/office/drawing/2014/main" id="{037924D2-2AB4-4BE1-9687-836615C72DFC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A93BC534-BFA1-4292-899F-03AC711BF7C5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0"/>
            <a:ext cx="6030686" cy="300445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EBEE4DB5-5DEF-4DDB-9764-FD834B9DCAEC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1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 title="Titre">
            <a:extLst>
              <a:ext uri="{FF2B5EF4-FFF2-40B4-BE49-F238E27FC236}">
                <a16:creationId xmlns:a16="http://schemas.microsoft.com/office/drawing/2014/main" id="{A648E0EA-49ED-4F2D-A107-8FCE6301FC8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9170" y="4374036"/>
            <a:ext cx="5311516" cy="1327031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 marL="0" indent="0" algn="r">
              <a:buFont typeface="Arial" panose="020B0604020202020204" pitchFamily="34" charset="0"/>
              <a:buNone/>
              <a:defRPr sz="4300" b="1">
                <a:solidFill>
                  <a:schemeClr val="accent1"/>
                </a:solidFill>
              </a:defRPr>
            </a:lvl1pPr>
          </a:lstStyle>
          <a:p>
            <a:pPr rtl="0"/>
            <a:r>
              <a:rPr lang="fr-FR" noProof="0" dirty="0"/>
              <a:t>Cliquez pour modifier le style du titre du masque</a:t>
            </a:r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162849C0-AA0D-4E1A-B4B6-E6A5917AC0A5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4700016"/>
            <a:ext cx="1919789" cy="100105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Espace réservé du texte 3">
            <a:extLst>
              <a:ext uri="{FF2B5EF4-FFF2-40B4-BE49-F238E27FC236}">
                <a16:creationId xmlns:a16="http://schemas.microsoft.com/office/drawing/2014/main" id="{BDEAC3CA-E21C-4A63-BE7D-DCC820552A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19170" y="5701069"/>
            <a:ext cx="5311516" cy="931505"/>
          </a:xfrm>
          <a:prstGeom prst="rect">
            <a:avLst/>
          </a:prstGeom>
        </p:spPr>
        <p:txBody>
          <a:bodyPr rtlCol="0"/>
          <a:lstStyle>
            <a:lvl1pPr marL="0" indent="0" algn="r">
              <a:buFont typeface="Arial" panose="020B0604020202020204" pitchFamily="34" charset="0"/>
              <a:buNone/>
              <a:defRPr sz="1600">
                <a:solidFill>
                  <a:schemeClr val="accent6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fr-FR" noProof="0" smtClean="0"/>
              <a:t>Modifier les styles du texte du masque</a:t>
            </a:r>
          </a:p>
        </p:txBody>
      </p:sp>
      <p:sp>
        <p:nvSpPr>
          <p:cNvPr id="12" name="Espace réservé d’image 2">
            <a:extLst>
              <a:ext uri="{FF2B5EF4-FFF2-40B4-BE49-F238E27FC236}">
                <a16:creationId xmlns:a16="http://schemas.microsoft.com/office/drawing/2014/main" id="{22728E0A-430E-4C6A-BF56-06FA8510F2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49970" y="2271860"/>
            <a:ext cx="5715017" cy="4360714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fr-FR" noProof="0" smtClean="0"/>
              <a:t>Cliquez sur l'icône pour ajouter une image</a:t>
            </a:r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261430260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537">
          <p15:clr>
            <a:srgbClr val="FBAE40"/>
          </p15:clr>
        </p15:guide>
        <p15:guide id="3" pos="138">
          <p15:clr>
            <a:srgbClr val="FBAE40"/>
          </p15:clr>
        </p15:guide>
        <p15:guide id="4" orient="horz" pos="4178">
          <p15:clr>
            <a:srgbClr val="FBAE40"/>
          </p15:clr>
        </p15:guide>
        <p15:guide id="5" orient="horz" pos="142">
          <p15:clr>
            <a:srgbClr val="FBAE40"/>
          </p15:clr>
        </p15:guide>
        <p15:guide id="6" pos="2457">
          <p15:clr>
            <a:srgbClr val="FBAE40"/>
          </p15:clr>
        </p15:guide>
        <p15:guide id="7" pos="438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e 25">
            <a:extLst>
              <a:ext uri="{FF2B5EF4-FFF2-40B4-BE49-F238E27FC236}">
                <a16:creationId xmlns:a16="http://schemas.microsoft.com/office/drawing/2014/main" id="{8A0030CD-8C9E-4AA5-8C5D-F9B2EDB7E17A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7" name="Bande diagonale 26">
              <a:extLst>
                <a:ext uri="{FF2B5EF4-FFF2-40B4-BE49-F238E27FC236}">
                  <a16:creationId xmlns:a16="http://schemas.microsoft.com/office/drawing/2014/main" id="{872EE65E-EE50-4A3E-861E-1D6C241CB8EA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fr-FR" noProof="0" dirty="0">
                <a:solidFill>
                  <a:schemeClr val="tx1"/>
                </a:solidFill>
              </a:endParaRPr>
            </a:p>
          </p:txBody>
        </p:sp>
        <p:cxnSp>
          <p:nvCxnSpPr>
            <p:cNvPr id="28" name="Connecteur droit 27">
              <a:extLst>
                <a:ext uri="{FF2B5EF4-FFF2-40B4-BE49-F238E27FC236}">
                  <a16:creationId xmlns:a16="http://schemas.microsoft.com/office/drawing/2014/main" id="{E76AD1EF-E06C-4D3C-9693-26844D01C83C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Parallélogramme 28">
              <a:extLst>
                <a:ext uri="{FF2B5EF4-FFF2-40B4-BE49-F238E27FC236}">
                  <a16:creationId xmlns:a16="http://schemas.microsoft.com/office/drawing/2014/main" id="{57D44C42-44C0-420A-A125-9B1A979D4F56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fr-FR" noProof="0" dirty="0"/>
            </a:p>
          </p:txBody>
        </p:sp>
      </p:grpSp>
      <p:sp>
        <p:nvSpPr>
          <p:cNvPr id="30" name="Parallélogramme 29">
            <a:extLst>
              <a:ext uri="{FF2B5EF4-FFF2-40B4-BE49-F238E27FC236}">
                <a16:creationId xmlns:a16="http://schemas.microsoft.com/office/drawing/2014/main" id="{406089BB-36DC-4E23-B215-527A8A18FCFB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rtl="0"/>
            <a:endParaRPr lang="fr-FR" noProof="0" dirty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578C43A6-50C6-704E-BADC-6D83BADE731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r>
              <a:rPr lang="fr-FR" noProof="0" dirty="0"/>
              <a:t>Ajouter un pied de page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ED91439B-965F-3548-AF77-89501B24F60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8699F50C-BE38-4BD0-BA84-9B090E1F2B9B}" type="slidenum">
              <a:rPr lang="fr-FR" noProof="0" smtClean="0"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341990684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778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uniqu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e 26">
            <a:extLst>
              <a:ext uri="{FF2B5EF4-FFF2-40B4-BE49-F238E27FC236}">
                <a16:creationId xmlns:a16="http://schemas.microsoft.com/office/drawing/2014/main" id="{1B2FB48C-0C70-4DBE-B904-A134B6644DD3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8" name="Bande de diagonale 27">
              <a:extLst>
                <a:ext uri="{FF2B5EF4-FFF2-40B4-BE49-F238E27FC236}">
                  <a16:creationId xmlns:a16="http://schemas.microsoft.com/office/drawing/2014/main" id="{4F2E2158-1E6E-4E0D-BDAB-B20041C73615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fr-FR" noProof="0" dirty="0">
                <a:solidFill>
                  <a:schemeClr val="tx1"/>
                </a:solidFill>
              </a:endParaRPr>
            </a:p>
          </p:txBody>
        </p:sp>
        <p:cxnSp>
          <p:nvCxnSpPr>
            <p:cNvPr id="29" name="Connecteur droit 28">
              <a:extLst>
                <a:ext uri="{FF2B5EF4-FFF2-40B4-BE49-F238E27FC236}">
                  <a16:creationId xmlns:a16="http://schemas.microsoft.com/office/drawing/2014/main" id="{626D62DB-3A5A-4DA1-BFA4-D9E58676E86A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arallélogramme 29">
              <a:extLst>
                <a:ext uri="{FF2B5EF4-FFF2-40B4-BE49-F238E27FC236}">
                  <a16:creationId xmlns:a16="http://schemas.microsoft.com/office/drawing/2014/main" id="{F5A729A7-3A5C-405C-AE06-180E7529E477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fr-FR" noProof="0" dirty="0"/>
            </a:p>
          </p:txBody>
        </p:sp>
      </p:grpSp>
      <p:sp>
        <p:nvSpPr>
          <p:cNvPr id="31" name="Parallélogramme 30">
            <a:extLst>
              <a:ext uri="{FF2B5EF4-FFF2-40B4-BE49-F238E27FC236}">
                <a16:creationId xmlns:a16="http://schemas.microsoft.com/office/drawing/2014/main" id="{41E23981-B12A-4AC3-A030-337BBBA5E45B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rtl="0"/>
            <a:endParaRPr lang="fr-FR" noProof="0" dirty="0"/>
          </a:p>
        </p:txBody>
      </p:sp>
      <p:sp>
        <p:nvSpPr>
          <p:cNvPr id="33" name="Titre 1" title="Titre ">
            <a:extLst>
              <a:ext uri="{FF2B5EF4-FFF2-40B4-BE49-F238E27FC236}">
                <a16:creationId xmlns:a16="http://schemas.microsoft.com/office/drawing/2014/main" id="{59067A2C-FE71-4381-BE51-08DAC5E435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78" y="209028"/>
            <a:ext cx="8333222" cy="1215566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>
              <a:defRPr sz="4400" b="1">
                <a:solidFill>
                  <a:schemeClr val="accent1"/>
                </a:solidFill>
              </a:defRPr>
            </a:lvl1pPr>
          </a:lstStyle>
          <a:p>
            <a:pPr rtl="0"/>
            <a:r>
              <a:rPr lang="fr-FR" noProof="0" dirty="0"/>
              <a:t>Cliquez pour modifier le style du titre du masque </a:t>
            </a:r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CB69A007-934D-7A4B-9EFA-82044EF4DC3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r>
              <a:rPr lang="fr-FR" noProof="0" dirty="0"/>
              <a:t>Ajouter un pied de page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5A154DC2-98C7-4D4B-A17A-AA4731217F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8699F50C-BE38-4BD0-BA84-9B090E1F2B9B}" type="slidenum">
              <a:rPr lang="fr-FR" noProof="0" smtClean="0"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65841909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778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25CE2EB-00DF-4EBA-BF1F-D37805D455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noProof="0" smtClean="0"/>
              <a:t>Modifiez le style du titre</a:t>
            </a:r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16589184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-tête de section avec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riangle droit 18">
            <a:extLst>
              <a:ext uri="{FF2B5EF4-FFF2-40B4-BE49-F238E27FC236}">
                <a16:creationId xmlns:a16="http://schemas.microsoft.com/office/drawing/2014/main" id="{71D0E8AA-902F-440D-9C55-2A391C22396A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17" name="Parallélogramme 16">
            <a:extLst>
              <a:ext uri="{FF2B5EF4-FFF2-40B4-BE49-F238E27FC236}">
                <a16:creationId xmlns:a16="http://schemas.microsoft.com/office/drawing/2014/main" id="{7D937721-835D-4D84-94A3-6C79D4639514}"/>
              </a:ext>
            </a:extLst>
          </p:cNvPr>
          <p:cNvSpPr/>
          <p:nvPr userDrawn="1"/>
        </p:nvSpPr>
        <p:spPr>
          <a:xfrm rot="19958790">
            <a:off x="-637324" y="3588176"/>
            <a:ext cx="3860162" cy="1746952"/>
          </a:xfrm>
          <a:prstGeom prst="parallelogram">
            <a:avLst>
              <a:gd name="adj" fmla="val 5321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732BB30B-8262-4715-998F-AAF6A81ADFD3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1010090"/>
            <a:ext cx="1785257" cy="90750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Titre 1" title="Titre">
            <a:extLst>
              <a:ext uri="{FF2B5EF4-FFF2-40B4-BE49-F238E27FC236}">
                <a16:creationId xmlns:a16="http://schemas.microsoft.com/office/drawing/2014/main" id="{4D7EF399-DAA5-44EC-B712-79C755FE8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3842" y="1987420"/>
            <a:ext cx="4911633" cy="1789855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>
              <a:defRPr sz="4000" b="1">
                <a:solidFill>
                  <a:schemeClr val="accent1"/>
                </a:solidFill>
                <a:latin typeface="+mj-lt"/>
                <a:cs typeface="Calibri Light" panose="020F0302020204030204" pitchFamily="34" charset="0"/>
              </a:defRPr>
            </a:lvl1pPr>
          </a:lstStyle>
          <a:p>
            <a:pPr rtl="0"/>
            <a:r>
              <a:rPr lang="fr-FR" noProof="0" dirty="0"/>
              <a:t>Cliquez pour modifier le style du titre du masque</a:t>
            </a:r>
          </a:p>
        </p:txBody>
      </p:sp>
      <p:sp>
        <p:nvSpPr>
          <p:cNvPr id="101" name="Espace réservé du texte 2" title="Sous-titre">
            <a:extLst>
              <a:ext uri="{FF2B5EF4-FFF2-40B4-BE49-F238E27FC236}">
                <a16:creationId xmlns:a16="http://schemas.microsoft.com/office/drawing/2014/main" id="{26D13BFA-61B0-402F-8611-02D3DFDBEBC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283842" y="3792046"/>
            <a:ext cx="4911633" cy="91058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2000" b="0" i="0" spc="300">
                <a:solidFill>
                  <a:schemeClr val="accent6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fr-FR" noProof="0" dirty="0"/>
              <a:t>MODIFIEZ LES STYLES DU TEXTE DU MASQUE</a:t>
            </a:r>
          </a:p>
        </p:txBody>
      </p: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DA0A0C24-D997-4E78-951F-AFB51C70EFCC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1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Parallélogramme 24">
            <a:extLst>
              <a:ext uri="{FF2B5EF4-FFF2-40B4-BE49-F238E27FC236}">
                <a16:creationId xmlns:a16="http://schemas.microsoft.com/office/drawing/2014/main" id="{E123A0CF-50D6-46EC-8BF6-43E38AFCD588}"/>
              </a:ext>
            </a:extLst>
          </p:cNvPr>
          <p:cNvSpPr/>
          <p:nvPr userDrawn="1"/>
        </p:nvSpPr>
        <p:spPr>
          <a:xfrm>
            <a:off x="7754112" y="0"/>
            <a:ext cx="2258568" cy="742819"/>
          </a:xfrm>
          <a:prstGeom prst="parallelogram">
            <a:avLst>
              <a:gd name="adj" fmla="val 19585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fr-FR" noProof="0" dirty="0"/>
          </a:p>
        </p:txBody>
      </p: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2B2F1D2E-B631-4CB1-9448-2B50F8C46316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408562"/>
            <a:ext cx="6595353" cy="340314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Espace réservé d’image 26">
            <a:extLst>
              <a:ext uri="{FF2B5EF4-FFF2-40B4-BE49-F238E27FC236}">
                <a16:creationId xmlns:a16="http://schemas.microsoft.com/office/drawing/2014/main" id="{95572AA9-EFAE-4771-B1EE-47E36117377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83398" y="860944"/>
            <a:ext cx="4428523" cy="5137089"/>
          </a:xfrm>
          <a:custGeom>
            <a:avLst/>
            <a:gdLst>
              <a:gd name="connsiteX0" fmla="*/ 2214261 w 4428523"/>
              <a:gd name="connsiteY0" fmla="*/ 0 h 5137089"/>
              <a:gd name="connsiteX1" fmla="*/ 4428523 w 4428523"/>
              <a:gd name="connsiteY1" fmla="*/ 1107131 h 5137089"/>
              <a:gd name="connsiteX2" fmla="*/ 4428523 w 4428523"/>
              <a:gd name="connsiteY2" fmla="*/ 4029957 h 5137089"/>
              <a:gd name="connsiteX3" fmla="*/ 2214261 w 4428523"/>
              <a:gd name="connsiteY3" fmla="*/ 5137089 h 5137089"/>
              <a:gd name="connsiteX4" fmla="*/ 0 w 4428523"/>
              <a:gd name="connsiteY4" fmla="*/ 4029957 h 5137089"/>
              <a:gd name="connsiteX5" fmla="*/ 0 w 4428523"/>
              <a:gd name="connsiteY5" fmla="*/ 1107131 h 5137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28523" h="5137089">
                <a:moveTo>
                  <a:pt x="2214261" y="0"/>
                </a:moveTo>
                <a:lnTo>
                  <a:pt x="4428523" y="1107131"/>
                </a:lnTo>
                <a:lnTo>
                  <a:pt x="4428523" y="4029957"/>
                </a:lnTo>
                <a:lnTo>
                  <a:pt x="2214261" y="5137089"/>
                </a:lnTo>
                <a:lnTo>
                  <a:pt x="0" y="4029957"/>
                </a:lnTo>
                <a:lnTo>
                  <a:pt x="0" y="1107131"/>
                </a:ln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fr-FR" noProof="0" smtClean="0"/>
              <a:t>Cliquez sur l'icône pour ajouter une image</a:t>
            </a:r>
            <a:endParaRPr lang="fr-FR" noProof="0" dirty="0"/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5CF69447-82AD-475F-A3AE-3D7FF61DBFE2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5266944"/>
            <a:ext cx="1919789" cy="100105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Parallélogramme 23">
            <a:extLst>
              <a:ext uri="{FF2B5EF4-FFF2-40B4-BE49-F238E27FC236}">
                <a16:creationId xmlns:a16="http://schemas.microsoft.com/office/drawing/2014/main" id="{FC8C82F3-94EE-4B4F-A01D-993A41BC00B1}"/>
              </a:ext>
            </a:extLst>
          </p:cNvPr>
          <p:cNvSpPr/>
          <p:nvPr userDrawn="1"/>
        </p:nvSpPr>
        <p:spPr>
          <a:xfrm rot="19958790">
            <a:off x="-139035" y="3407045"/>
            <a:ext cx="1438399" cy="236580"/>
          </a:xfrm>
          <a:prstGeom prst="parallelogram">
            <a:avLst>
              <a:gd name="adj" fmla="val 53218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112399830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83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143" userDrawn="1">
          <p15:clr>
            <a:srgbClr val="FBAE40"/>
          </p15:clr>
        </p15:guide>
        <p15:guide id="4" orient="horz" pos="4170" userDrawn="1">
          <p15:clr>
            <a:srgbClr val="FBAE40"/>
          </p15:clr>
        </p15:guide>
        <p15:guide id="5" pos="7537" userDrawn="1">
          <p15:clr>
            <a:srgbClr val="FBAE40"/>
          </p15:clr>
        </p15:guide>
        <p15:guide id="6" orient="horz" pos="142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74653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DU TEXTE 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 title="Puces">
            <a:extLst>
              <a:ext uri="{FF2B5EF4-FFF2-40B4-BE49-F238E27FC236}">
                <a16:creationId xmlns:a16="http://schemas.microsoft.com/office/drawing/2014/main" id="{BFD7EA17-BE66-4636-9684-F935625879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378" y="3196915"/>
            <a:ext cx="4942829" cy="2958275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buClr>
                <a:schemeClr val="accent2"/>
              </a:buClr>
              <a:defRPr sz="2400"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 sz="1800"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 sz="1600"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 sz="1600">
                <a:solidFill>
                  <a:schemeClr val="tx1"/>
                </a:solidFill>
              </a:defRPr>
            </a:lvl5pPr>
          </a:lstStyle>
          <a:p>
            <a:pPr lvl="0" rtl="0"/>
            <a:r>
              <a:rPr lang="fr-FR" noProof="0" smtClean="0"/>
              <a:t>Modifier les styles du texte du masque</a:t>
            </a:r>
          </a:p>
          <a:p>
            <a:pPr lvl="1" rtl="0"/>
            <a:r>
              <a:rPr lang="fr-FR" noProof="0" smtClean="0"/>
              <a:t>Deuxième niveau</a:t>
            </a:r>
          </a:p>
          <a:p>
            <a:pPr lvl="2" rtl="0"/>
            <a:r>
              <a:rPr lang="fr-FR" noProof="0" smtClean="0"/>
              <a:t>Troisième niveau</a:t>
            </a:r>
          </a:p>
          <a:p>
            <a:pPr lvl="3" rtl="0"/>
            <a:r>
              <a:rPr lang="fr-FR" noProof="0" smtClean="0"/>
              <a:t>Quatrième niveau</a:t>
            </a:r>
          </a:p>
          <a:p>
            <a:pPr lvl="4" rtl="0"/>
            <a:r>
              <a:rPr lang="fr-FR" noProof="0" smtClean="0"/>
              <a:t>Cinquième niveau</a:t>
            </a:r>
            <a:endParaRPr lang="fr-FR" noProof="0" dirty="0"/>
          </a:p>
        </p:txBody>
      </p:sp>
      <p:sp>
        <p:nvSpPr>
          <p:cNvPr id="24" name="Triangle rectangle 23">
            <a:extLst>
              <a:ext uri="{FF2B5EF4-FFF2-40B4-BE49-F238E27FC236}">
                <a16:creationId xmlns:a16="http://schemas.microsoft.com/office/drawing/2014/main" id="{BD6ACE60-499D-41AB-89C4-D537D7C3D22A}"/>
              </a:ext>
            </a:extLst>
          </p:cNvPr>
          <p:cNvSpPr/>
          <p:nvPr userDrawn="1"/>
        </p:nvSpPr>
        <p:spPr>
          <a:xfrm flipH="1" flipV="1">
            <a:off x="1839686" y="-6"/>
            <a:ext cx="10352314" cy="5638806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25" name="Parallélogramme 24">
            <a:extLst>
              <a:ext uri="{FF2B5EF4-FFF2-40B4-BE49-F238E27FC236}">
                <a16:creationId xmlns:a16="http://schemas.microsoft.com/office/drawing/2014/main" id="{18C08F43-D42B-4CF1-912F-BC83D72AB415}"/>
              </a:ext>
            </a:extLst>
          </p:cNvPr>
          <p:cNvSpPr/>
          <p:nvPr userDrawn="1"/>
        </p:nvSpPr>
        <p:spPr>
          <a:xfrm flipH="1">
            <a:off x="2978150" y="-5"/>
            <a:ext cx="4121150" cy="1308105"/>
          </a:xfrm>
          <a:prstGeom prst="parallelogram">
            <a:avLst>
              <a:gd name="adj" fmla="val 18638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fr-FR" noProof="0" dirty="0"/>
          </a:p>
        </p:txBody>
      </p:sp>
      <p:cxnSp>
        <p:nvCxnSpPr>
          <p:cNvPr id="34" name="Connecteur droit 33">
            <a:extLst>
              <a:ext uri="{FF2B5EF4-FFF2-40B4-BE49-F238E27FC236}">
                <a16:creationId xmlns:a16="http://schemas.microsoft.com/office/drawing/2014/main" id="{1411C731-2333-41B0-927A-0A48EEC79964}"/>
              </a:ext>
            </a:extLst>
          </p:cNvPr>
          <p:cNvCxnSpPr>
            <a:cxnSpLocks/>
          </p:cNvCxnSpPr>
          <p:nvPr userDrawn="1"/>
        </p:nvCxnSpPr>
        <p:spPr>
          <a:xfrm flipV="1">
            <a:off x="6375400" y="5047077"/>
            <a:ext cx="1524574" cy="1803400"/>
          </a:xfrm>
          <a:prstGeom prst="line">
            <a:avLst/>
          </a:prstGeom>
          <a:ln>
            <a:solidFill>
              <a:srgbClr val="EAB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Espace réservé du texte 4" title="Sous-titre">
            <a:extLst>
              <a:ext uri="{FF2B5EF4-FFF2-40B4-BE49-F238E27FC236}">
                <a16:creationId xmlns:a16="http://schemas.microsoft.com/office/drawing/2014/main" id="{D71EE635-EA0C-4139-8160-AE1EAD13AAEB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31379" y="2563477"/>
            <a:ext cx="7342631" cy="608895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2000" spc="300">
                <a:solidFill>
                  <a:schemeClr val="accent6"/>
                </a:solidFill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fr-FR" noProof="0" dirty="0"/>
              <a:t>CLIQUEZ POUR LE STYLE DE SOUS-TITRE</a:t>
            </a:r>
          </a:p>
        </p:txBody>
      </p:sp>
      <p:sp>
        <p:nvSpPr>
          <p:cNvPr id="2" name="Titre 1" title="Titre ">
            <a:extLst>
              <a:ext uri="{FF2B5EF4-FFF2-40B4-BE49-F238E27FC236}">
                <a16:creationId xmlns:a16="http://schemas.microsoft.com/office/drawing/2014/main" id="{20237B57-91C6-4F8B-8AA0-18FA50B0FD1D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31378" y="1308484"/>
            <a:ext cx="7342622" cy="1215566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>
              <a:defRPr sz="4400" b="1">
                <a:solidFill>
                  <a:schemeClr val="accent1"/>
                </a:solidFill>
              </a:defRPr>
            </a:lvl1pPr>
          </a:lstStyle>
          <a:p>
            <a:pPr rtl="0"/>
            <a:r>
              <a:rPr lang="fr-FR" noProof="0" dirty="0"/>
              <a:t>Cliquez pour modifier </a:t>
            </a:r>
            <a:br>
              <a:rPr lang="fr-FR" noProof="0" dirty="0"/>
            </a:br>
            <a:r>
              <a:rPr lang="fr-FR" noProof="0" dirty="0"/>
              <a:t>Le style du titre du masque </a:t>
            </a:r>
          </a:p>
        </p:txBody>
      </p:sp>
      <p:sp>
        <p:nvSpPr>
          <p:cNvPr id="15" name="Espace réservé d’image 14">
            <a:extLst>
              <a:ext uri="{FF2B5EF4-FFF2-40B4-BE49-F238E27FC236}">
                <a16:creationId xmlns:a16="http://schemas.microsoft.com/office/drawing/2014/main" id="{FE1FADFB-0A3D-40F7-9B40-368DECD971E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604000" y="0"/>
            <a:ext cx="5588000" cy="6872249"/>
          </a:xfrm>
          <a:custGeom>
            <a:avLst/>
            <a:gdLst>
              <a:gd name="connsiteX0" fmla="*/ 3876237 w 5588000"/>
              <a:gd name="connsiteY0" fmla="*/ 5431883 h 6872249"/>
              <a:gd name="connsiteX1" fmla="*/ 4953000 w 5588000"/>
              <a:gd name="connsiteY1" fmla="*/ 5431883 h 6872249"/>
              <a:gd name="connsiteX2" fmla="*/ 3769163 w 5588000"/>
              <a:gd name="connsiteY2" fmla="*/ 6872249 h 6872249"/>
              <a:gd name="connsiteX3" fmla="*/ 2692400 w 5588000"/>
              <a:gd name="connsiteY3" fmla="*/ 6872249 h 6872249"/>
              <a:gd name="connsiteX4" fmla="*/ 2479230 w 5588000"/>
              <a:gd name="connsiteY4" fmla="*/ 2870200 h 6872249"/>
              <a:gd name="connsiteX5" fmla="*/ 3175000 w 5588000"/>
              <a:gd name="connsiteY5" fmla="*/ 2870200 h 6872249"/>
              <a:gd name="connsiteX6" fmla="*/ 1965770 w 5588000"/>
              <a:gd name="connsiteY6" fmla="*/ 4310566 h 6872249"/>
              <a:gd name="connsiteX7" fmla="*/ 1270000 w 5588000"/>
              <a:gd name="connsiteY7" fmla="*/ 4310566 h 6872249"/>
              <a:gd name="connsiteX8" fmla="*/ 5575300 w 5588000"/>
              <a:gd name="connsiteY8" fmla="*/ 139700 h 6872249"/>
              <a:gd name="connsiteX9" fmla="*/ 5575300 w 5588000"/>
              <a:gd name="connsiteY9" fmla="*/ 3238583 h 6872249"/>
              <a:gd name="connsiteX10" fmla="*/ 2571663 w 5588000"/>
              <a:gd name="connsiteY10" fmla="*/ 6858000 h 6872249"/>
              <a:gd name="connsiteX11" fmla="*/ 0 w 5588000"/>
              <a:gd name="connsiteY11" fmla="*/ 6858000 h 6872249"/>
              <a:gd name="connsiteX12" fmla="*/ 4256761 w 5588000"/>
              <a:gd name="connsiteY12" fmla="*/ 0 h 6872249"/>
              <a:gd name="connsiteX13" fmla="*/ 5588000 w 5588000"/>
              <a:gd name="connsiteY13" fmla="*/ 0 h 6872249"/>
              <a:gd name="connsiteX14" fmla="*/ 3274339 w 5588000"/>
              <a:gd name="connsiteY14" fmla="*/ 2755900 h 6872249"/>
              <a:gd name="connsiteX15" fmla="*/ 1943100 w 5588000"/>
              <a:gd name="connsiteY15" fmla="*/ 2755900 h 6872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588000" h="6872249">
                <a:moveTo>
                  <a:pt x="3876237" y="5431883"/>
                </a:moveTo>
                <a:lnTo>
                  <a:pt x="4953000" y="5431883"/>
                </a:lnTo>
                <a:lnTo>
                  <a:pt x="3769163" y="6872249"/>
                </a:lnTo>
                <a:lnTo>
                  <a:pt x="2692400" y="6872249"/>
                </a:lnTo>
                <a:close/>
                <a:moveTo>
                  <a:pt x="2479230" y="2870200"/>
                </a:moveTo>
                <a:lnTo>
                  <a:pt x="3175000" y="2870200"/>
                </a:lnTo>
                <a:lnTo>
                  <a:pt x="1965770" y="4310566"/>
                </a:lnTo>
                <a:lnTo>
                  <a:pt x="1270000" y="4310566"/>
                </a:lnTo>
                <a:close/>
                <a:moveTo>
                  <a:pt x="5575300" y="139700"/>
                </a:moveTo>
                <a:lnTo>
                  <a:pt x="5575300" y="3238583"/>
                </a:lnTo>
                <a:lnTo>
                  <a:pt x="2571663" y="6858000"/>
                </a:lnTo>
                <a:lnTo>
                  <a:pt x="0" y="6858000"/>
                </a:lnTo>
                <a:close/>
                <a:moveTo>
                  <a:pt x="4256761" y="0"/>
                </a:moveTo>
                <a:lnTo>
                  <a:pt x="5588000" y="0"/>
                </a:lnTo>
                <a:lnTo>
                  <a:pt x="3274339" y="2755900"/>
                </a:lnTo>
                <a:lnTo>
                  <a:pt x="1943100" y="27559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fr-FR" noProof="0" smtClean="0"/>
              <a:t>Cliquez sur l'icône pour ajouter une image</a:t>
            </a:r>
            <a:endParaRPr lang="fr-FR" noProof="0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ADB14A5-A767-774C-85B8-68EF914689F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338530" y="6356350"/>
            <a:ext cx="4989250" cy="365125"/>
          </a:xfrm>
        </p:spPr>
        <p:txBody>
          <a:bodyPr rtlCol="0"/>
          <a:lstStyle>
            <a:lvl1pPr rtl="0">
              <a:defRPr/>
            </a:lvl1pPr>
          </a:lstStyle>
          <a:p>
            <a:r>
              <a:rPr lang="fr-FR" dirty="0" smtClean="0"/>
              <a:t>Réunion d’informations des correspondants Incendie et Secours – SDIS18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4B9B51B-EAA9-4B4D-A4F6-470CD95DAA79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8699F50C-BE38-4BD0-BA84-9B090E1F2B9B}" type="slidenum">
              <a:rPr lang="fr-FR" noProof="0" smtClean="0"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344223058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415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du text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riangle rectangle 34">
            <a:extLst>
              <a:ext uri="{FF2B5EF4-FFF2-40B4-BE49-F238E27FC236}">
                <a16:creationId xmlns:a16="http://schemas.microsoft.com/office/drawing/2014/main" id="{805F1696-7D6B-4055-94C3-E4C179F63596}"/>
              </a:ext>
            </a:extLst>
          </p:cNvPr>
          <p:cNvSpPr/>
          <p:nvPr userDrawn="1"/>
        </p:nvSpPr>
        <p:spPr>
          <a:xfrm flipH="1" flipV="1">
            <a:off x="1839686" y="-6"/>
            <a:ext cx="10352314" cy="5638806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18" name="Espace réservé d’image 17">
            <a:extLst>
              <a:ext uri="{FF2B5EF4-FFF2-40B4-BE49-F238E27FC236}">
                <a16:creationId xmlns:a16="http://schemas.microsoft.com/office/drawing/2014/main" id="{8B9EC3A9-7039-403A-9414-429521308AE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70177" y="1435100"/>
            <a:ext cx="6021821" cy="5422900"/>
          </a:xfrm>
          <a:custGeom>
            <a:avLst/>
            <a:gdLst>
              <a:gd name="connsiteX0" fmla="*/ 6021821 w 6021821"/>
              <a:gd name="connsiteY0" fmla="*/ 0 h 5422900"/>
              <a:gd name="connsiteX1" fmla="*/ 6021821 w 6021821"/>
              <a:gd name="connsiteY1" fmla="*/ 5422900 h 5422900"/>
              <a:gd name="connsiteX2" fmla="*/ 0 w 6021821"/>
              <a:gd name="connsiteY2" fmla="*/ 5422900 h 5422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021821" h="5422900">
                <a:moveTo>
                  <a:pt x="6021821" y="0"/>
                </a:moveTo>
                <a:lnTo>
                  <a:pt x="6021821" y="5422900"/>
                </a:lnTo>
                <a:lnTo>
                  <a:pt x="0" y="54229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rIns="365760" rtlCol="0" anchor="ctr">
            <a:noAutofit/>
          </a:bodyPr>
          <a:lstStyle>
            <a:lvl1pPr marL="0" indent="0" algn="r">
              <a:buNone/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fr-FR" noProof="0" smtClean="0"/>
              <a:t>Cliquez sur l'icône pour ajouter une image</a:t>
            </a:r>
            <a:endParaRPr lang="fr-FR" noProof="0" dirty="0"/>
          </a:p>
        </p:txBody>
      </p:sp>
      <p:sp>
        <p:nvSpPr>
          <p:cNvPr id="3" name="Espace réservé du contenu 2" title="Puces">
            <a:extLst>
              <a:ext uri="{FF2B5EF4-FFF2-40B4-BE49-F238E27FC236}">
                <a16:creationId xmlns:a16="http://schemas.microsoft.com/office/drawing/2014/main" id="{BFD7EA17-BE66-4636-9684-F935625879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378" y="3196915"/>
            <a:ext cx="4942829" cy="2958275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buClr>
                <a:schemeClr val="accent2"/>
              </a:buClr>
              <a:defRPr sz="2400"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 sz="1800"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 sz="1600"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 sz="1600">
                <a:solidFill>
                  <a:schemeClr val="tx1"/>
                </a:solidFill>
              </a:defRPr>
            </a:lvl5pPr>
          </a:lstStyle>
          <a:p>
            <a:pPr lvl="0" rtl="0"/>
            <a:r>
              <a:rPr lang="fr-FR" noProof="0" smtClean="0"/>
              <a:t>Modifier les styles du texte du masque</a:t>
            </a:r>
          </a:p>
          <a:p>
            <a:pPr lvl="1" rtl="0"/>
            <a:r>
              <a:rPr lang="fr-FR" noProof="0" smtClean="0"/>
              <a:t>Deuxième niveau</a:t>
            </a:r>
          </a:p>
          <a:p>
            <a:pPr lvl="2" rtl="0"/>
            <a:r>
              <a:rPr lang="fr-FR" noProof="0" smtClean="0"/>
              <a:t>Troisième niveau</a:t>
            </a:r>
          </a:p>
          <a:p>
            <a:pPr lvl="3" rtl="0"/>
            <a:r>
              <a:rPr lang="fr-FR" noProof="0" smtClean="0"/>
              <a:t>Quatrième niveau</a:t>
            </a:r>
          </a:p>
          <a:p>
            <a:pPr lvl="4" rtl="0"/>
            <a:r>
              <a:rPr lang="fr-FR" noProof="0" smtClean="0"/>
              <a:t>Cinquième niveau</a:t>
            </a:r>
            <a:endParaRPr lang="fr-FR" noProof="0" dirty="0"/>
          </a:p>
        </p:txBody>
      </p:sp>
      <p:sp>
        <p:nvSpPr>
          <p:cNvPr id="25" name="Parallélogramme 24">
            <a:extLst>
              <a:ext uri="{FF2B5EF4-FFF2-40B4-BE49-F238E27FC236}">
                <a16:creationId xmlns:a16="http://schemas.microsoft.com/office/drawing/2014/main" id="{18C08F43-D42B-4CF1-912F-BC83D72AB415}"/>
              </a:ext>
            </a:extLst>
          </p:cNvPr>
          <p:cNvSpPr/>
          <p:nvPr userDrawn="1"/>
        </p:nvSpPr>
        <p:spPr>
          <a:xfrm flipH="1">
            <a:off x="2978150" y="-5"/>
            <a:ext cx="4121150" cy="1308105"/>
          </a:xfrm>
          <a:prstGeom prst="parallelogram">
            <a:avLst>
              <a:gd name="adj" fmla="val 18638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fr-FR" noProof="0" dirty="0"/>
          </a:p>
        </p:txBody>
      </p:sp>
      <p:cxnSp>
        <p:nvCxnSpPr>
          <p:cNvPr id="34" name="Connecteur droit 33">
            <a:extLst>
              <a:ext uri="{FF2B5EF4-FFF2-40B4-BE49-F238E27FC236}">
                <a16:creationId xmlns:a16="http://schemas.microsoft.com/office/drawing/2014/main" id="{1411C731-2333-41B0-927A-0A48EEC79964}"/>
              </a:ext>
            </a:extLst>
          </p:cNvPr>
          <p:cNvCxnSpPr>
            <a:cxnSpLocks/>
          </p:cNvCxnSpPr>
          <p:nvPr userDrawn="1"/>
        </p:nvCxnSpPr>
        <p:spPr>
          <a:xfrm flipV="1">
            <a:off x="10352314" y="1185452"/>
            <a:ext cx="1839685" cy="1633948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Espace réservé du texte 4" title="Sous-titre">
            <a:extLst>
              <a:ext uri="{FF2B5EF4-FFF2-40B4-BE49-F238E27FC236}">
                <a16:creationId xmlns:a16="http://schemas.microsoft.com/office/drawing/2014/main" id="{D71EE635-EA0C-4139-8160-AE1EAD13AAEB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31379" y="2563477"/>
            <a:ext cx="7342621" cy="608895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2000" spc="300">
                <a:solidFill>
                  <a:schemeClr val="accent6"/>
                </a:solidFill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fr-FR" noProof="0" dirty="0"/>
              <a:t>CLIQUEZ POUR LE STYLE DE SOUS-TITRE</a:t>
            </a:r>
          </a:p>
        </p:txBody>
      </p:sp>
      <p:sp>
        <p:nvSpPr>
          <p:cNvPr id="19" name="Titre 1" title="Titre ">
            <a:extLst>
              <a:ext uri="{FF2B5EF4-FFF2-40B4-BE49-F238E27FC236}">
                <a16:creationId xmlns:a16="http://schemas.microsoft.com/office/drawing/2014/main" id="{2DB9D671-9FC8-4306-96B7-D9D585694B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1378" y="1308484"/>
            <a:ext cx="7342622" cy="1215566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>
              <a:defRPr sz="4400" b="1">
                <a:solidFill>
                  <a:schemeClr val="accent1"/>
                </a:solidFill>
              </a:defRPr>
            </a:lvl1pPr>
          </a:lstStyle>
          <a:p>
            <a:pPr rtl="0"/>
            <a:r>
              <a:rPr lang="fr-FR" noProof="0" dirty="0"/>
              <a:t>Cliquez pour modifier </a:t>
            </a:r>
            <a:br>
              <a:rPr lang="fr-FR" noProof="0" dirty="0"/>
            </a:br>
            <a:r>
              <a:rPr lang="fr-FR" noProof="0" dirty="0"/>
              <a:t>Le style du titre du masque </a:t>
            </a:r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6E55A0B9-F639-8643-9C4D-B93B8EE21A7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38529" y="6356350"/>
            <a:ext cx="4923935" cy="365125"/>
          </a:xfrm>
        </p:spPr>
        <p:txBody>
          <a:bodyPr rtlCol="0"/>
          <a:lstStyle>
            <a:lvl1pPr rtl="0">
              <a:defRPr/>
            </a:lvl1pPr>
          </a:lstStyle>
          <a:p>
            <a:r>
              <a:rPr lang="fr-FR" dirty="0" smtClean="0"/>
              <a:t>Réunion d’informations des correspondants Incendie et Secours – SDIS18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0C29282-8AC7-494D-9A8E-A26C7F69948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pPr rtl="0"/>
            <a:fld id="{8699F50C-BE38-4BD0-BA84-9B090E1F2B9B}" type="slidenum">
              <a:rPr lang="fr-FR" noProof="0" smtClean="0"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428311092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415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 avec sous-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01AF1CF9-9F46-4541-8FF1-B9C53244EE1A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9247" y="3633967"/>
            <a:ext cx="1912619" cy="1572989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AB0E1BA4-80FE-4826-BA2F-083C3A5BB7FA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6" name="Bande diagonale 25">
              <a:extLst>
                <a:ext uri="{FF2B5EF4-FFF2-40B4-BE49-F238E27FC236}">
                  <a16:creationId xmlns:a16="http://schemas.microsoft.com/office/drawing/2014/main" id="{0697993E-CD44-40B9-805C-77BC608618A7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fr-FR" noProof="0" dirty="0">
                <a:solidFill>
                  <a:schemeClr val="tx1"/>
                </a:solidFill>
              </a:endParaRPr>
            </a:p>
          </p:txBody>
        </p:sp>
        <p:cxnSp>
          <p:nvCxnSpPr>
            <p:cNvPr id="28" name="Connecteur droit 27">
              <a:extLst>
                <a:ext uri="{FF2B5EF4-FFF2-40B4-BE49-F238E27FC236}">
                  <a16:creationId xmlns:a16="http://schemas.microsoft.com/office/drawing/2014/main" id="{DDBD869A-51AE-4AC9-A3E0-38E8C732B1E8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arallélogramme 29">
              <a:extLst>
                <a:ext uri="{FF2B5EF4-FFF2-40B4-BE49-F238E27FC236}">
                  <a16:creationId xmlns:a16="http://schemas.microsoft.com/office/drawing/2014/main" id="{DE18C3B6-28E6-4BBC-B634-F81DE5A9D13C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fr-FR" noProof="0" dirty="0"/>
            </a:p>
          </p:txBody>
        </p:sp>
      </p:grpSp>
      <p:sp>
        <p:nvSpPr>
          <p:cNvPr id="17" name="Espace réservé du texte 2">
            <a:extLst>
              <a:ext uri="{FF2B5EF4-FFF2-40B4-BE49-F238E27FC236}">
                <a16:creationId xmlns:a16="http://schemas.microsoft.com/office/drawing/2014/main" id="{B2E19FBD-2379-4B3B-910D-F51E007CB63F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520698" y="2104888"/>
            <a:ext cx="5475290" cy="781188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 smtClean="0"/>
              <a:t>Modifier les styles du texte du masque</a:t>
            </a:r>
          </a:p>
        </p:txBody>
      </p:sp>
      <p:sp>
        <p:nvSpPr>
          <p:cNvPr id="18" name="Espace réservé du contenu 3" title="Puces">
            <a:extLst>
              <a:ext uri="{FF2B5EF4-FFF2-40B4-BE49-F238E27FC236}">
                <a16:creationId xmlns:a16="http://schemas.microsoft.com/office/drawing/2014/main" id="{8715E757-6584-4841-8154-C92E70E0CD6B}"/>
              </a:ext>
            </a:extLst>
          </p:cNvPr>
          <p:cNvSpPr>
            <a:spLocks noGrp="1"/>
          </p:cNvSpPr>
          <p:nvPr userDrawn="1">
            <p:ph sz="half" idx="13"/>
          </p:nvPr>
        </p:nvSpPr>
        <p:spPr>
          <a:xfrm>
            <a:off x="520698" y="2886076"/>
            <a:ext cx="5475290" cy="3232149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lang="en-US" dirty="0">
                <a:solidFill>
                  <a:schemeClr val="tx1"/>
                </a:solidFill>
              </a:defRPr>
            </a:lvl1pPr>
            <a:lvl2pPr>
              <a:defRPr lang="en-US" dirty="0">
                <a:solidFill>
                  <a:schemeClr val="tx1"/>
                </a:solidFill>
              </a:defRPr>
            </a:lvl2pPr>
            <a:lvl3pPr>
              <a:defRPr lang="en-US" dirty="0">
                <a:solidFill>
                  <a:schemeClr val="tx1"/>
                </a:solidFill>
              </a:defRPr>
            </a:lvl3pPr>
            <a:lvl4pPr>
              <a:defRPr lang="en-US" dirty="0">
                <a:solidFill>
                  <a:schemeClr val="tx1"/>
                </a:solidFill>
              </a:defRPr>
            </a:lvl4pPr>
            <a:lvl5pPr>
              <a:defRPr lang="en-IN" dirty="0">
                <a:solidFill>
                  <a:schemeClr val="tx1"/>
                </a:solidFill>
              </a:defRPr>
            </a:lvl5pPr>
          </a:lstStyle>
          <a:p>
            <a:pPr lvl="0" rtl="0">
              <a:buClr>
                <a:schemeClr val="accent2"/>
              </a:buClr>
            </a:pPr>
            <a:r>
              <a:rPr lang="fr-FR" noProof="0" smtClean="0"/>
              <a:t>Modifier les styles du texte du masque</a:t>
            </a:r>
          </a:p>
          <a:p>
            <a:pPr lvl="1" rtl="0">
              <a:buClr>
                <a:schemeClr val="accent2"/>
              </a:buClr>
            </a:pPr>
            <a:r>
              <a:rPr lang="fr-FR" noProof="0" smtClean="0"/>
              <a:t>Deuxième niveau</a:t>
            </a:r>
          </a:p>
          <a:p>
            <a:pPr lvl="2" rtl="0">
              <a:buClr>
                <a:schemeClr val="accent2"/>
              </a:buClr>
            </a:pPr>
            <a:r>
              <a:rPr lang="fr-FR" noProof="0" smtClean="0"/>
              <a:t>Troisième niveau</a:t>
            </a:r>
          </a:p>
          <a:p>
            <a:pPr lvl="3" rtl="0">
              <a:buClr>
                <a:schemeClr val="accent2"/>
              </a:buClr>
            </a:pPr>
            <a:r>
              <a:rPr lang="fr-FR" noProof="0" smtClean="0"/>
              <a:t>Quatrième niveau</a:t>
            </a:r>
          </a:p>
          <a:p>
            <a:pPr lvl="4" rtl="0">
              <a:buClr>
                <a:schemeClr val="accent2"/>
              </a:buClr>
            </a:pPr>
            <a:r>
              <a:rPr lang="fr-FR" noProof="0" smtClean="0"/>
              <a:t>Cinquième niveau</a:t>
            </a:r>
            <a:endParaRPr lang="fr-FR" noProof="0" dirty="0"/>
          </a:p>
        </p:txBody>
      </p:sp>
      <p:sp>
        <p:nvSpPr>
          <p:cNvPr id="19" name="Espace réservé du texte 4">
            <a:extLst>
              <a:ext uri="{FF2B5EF4-FFF2-40B4-BE49-F238E27FC236}">
                <a16:creationId xmlns:a16="http://schemas.microsoft.com/office/drawing/2014/main" id="{47CDC5A2-8836-4ED3-8E78-18C24853D882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6186713" y="2104888"/>
            <a:ext cx="5475600" cy="781188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 marL="0" indent="0">
              <a:lnSpc>
                <a:spcPct val="100000"/>
              </a:lnSpc>
              <a:buNone/>
              <a:defRPr sz="28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 smtClean="0"/>
              <a:t>Modifier les styles du texte du masque</a:t>
            </a:r>
          </a:p>
        </p:txBody>
      </p:sp>
      <p:sp>
        <p:nvSpPr>
          <p:cNvPr id="20" name="Espace réservé du contenu 5" title="Puces">
            <a:extLst>
              <a:ext uri="{FF2B5EF4-FFF2-40B4-BE49-F238E27FC236}">
                <a16:creationId xmlns:a16="http://schemas.microsoft.com/office/drawing/2014/main" id="{D957FBD7-2C3C-4DD1-954F-DF1E007BE590}"/>
              </a:ext>
            </a:extLst>
          </p:cNvPr>
          <p:cNvSpPr>
            <a:spLocks noGrp="1"/>
          </p:cNvSpPr>
          <p:nvPr userDrawn="1">
            <p:ph sz="quarter" idx="15"/>
          </p:nvPr>
        </p:nvSpPr>
        <p:spPr>
          <a:xfrm>
            <a:off x="6186713" y="2886076"/>
            <a:ext cx="5475600" cy="3232149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lang="en-US" dirty="0">
                <a:solidFill>
                  <a:schemeClr val="tx1"/>
                </a:solidFill>
              </a:defRPr>
            </a:lvl1pPr>
            <a:lvl2pPr>
              <a:defRPr lang="en-US" dirty="0">
                <a:solidFill>
                  <a:schemeClr val="tx1"/>
                </a:solidFill>
              </a:defRPr>
            </a:lvl2pPr>
            <a:lvl3pPr>
              <a:defRPr lang="en-US" dirty="0">
                <a:solidFill>
                  <a:schemeClr val="tx1"/>
                </a:solidFill>
              </a:defRPr>
            </a:lvl3pPr>
            <a:lvl4pPr>
              <a:defRPr lang="en-US" dirty="0">
                <a:solidFill>
                  <a:schemeClr val="tx1"/>
                </a:solidFill>
              </a:defRPr>
            </a:lvl4pPr>
            <a:lvl5pPr>
              <a:defRPr lang="en-IN" dirty="0">
                <a:solidFill>
                  <a:schemeClr val="tx1"/>
                </a:solidFill>
              </a:defRPr>
            </a:lvl5pPr>
          </a:lstStyle>
          <a:p>
            <a:pPr lvl="0" rtl="0">
              <a:buClr>
                <a:schemeClr val="accent2"/>
              </a:buClr>
            </a:pPr>
            <a:r>
              <a:rPr lang="fr-FR" noProof="0" smtClean="0"/>
              <a:t>Modifier les styles du texte du masque</a:t>
            </a:r>
          </a:p>
          <a:p>
            <a:pPr lvl="1" rtl="0">
              <a:buClr>
                <a:schemeClr val="accent2"/>
              </a:buClr>
            </a:pPr>
            <a:r>
              <a:rPr lang="fr-FR" noProof="0" smtClean="0"/>
              <a:t>Deuxième niveau</a:t>
            </a:r>
          </a:p>
          <a:p>
            <a:pPr lvl="2" rtl="0">
              <a:buClr>
                <a:schemeClr val="accent2"/>
              </a:buClr>
            </a:pPr>
            <a:r>
              <a:rPr lang="fr-FR" noProof="0" smtClean="0"/>
              <a:t>Troisième niveau</a:t>
            </a:r>
          </a:p>
          <a:p>
            <a:pPr lvl="3" rtl="0">
              <a:buClr>
                <a:schemeClr val="accent2"/>
              </a:buClr>
            </a:pPr>
            <a:r>
              <a:rPr lang="fr-FR" noProof="0" smtClean="0"/>
              <a:t>Quatrième niveau</a:t>
            </a:r>
          </a:p>
          <a:p>
            <a:pPr lvl="4" rtl="0">
              <a:buClr>
                <a:schemeClr val="accent2"/>
              </a:buClr>
            </a:pPr>
            <a:r>
              <a:rPr lang="fr-FR" noProof="0" smtClean="0"/>
              <a:t>Cinquième niveau</a:t>
            </a:r>
            <a:endParaRPr lang="fr-FR" noProof="0" dirty="0"/>
          </a:p>
        </p:txBody>
      </p:sp>
      <p:sp>
        <p:nvSpPr>
          <p:cNvPr id="24" name="Espace réservé du texte 4" title="Sous-titre">
            <a:extLst>
              <a:ext uri="{FF2B5EF4-FFF2-40B4-BE49-F238E27FC236}">
                <a16:creationId xmlns:a16="http://schemas.microsoft.com/office/drawing/2014/main" id="{77DB65FF-A89E-4562-8251-2BB63EFDD28E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520493" y="1376932"/>
            <a:ext cx="7368596" cy="608895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2000" spc="300">
                <a:solidFill>
                  <a:schemeClr val="accent6"/>
                </a:solidFill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fr-FR" noProof="0" dirty="0"/>
              <a:t>CLIQUEZ POUR LE STYLE DE SOUS-TITRE</a:t>
            </a:r>
          </a:p>
        </p:txBody>
      </p:sp>
      <p:sp>
        <p:nvSpPr>
          <p:cNvPr id="36" name="Parallélogramme 35">
            <a:extLst>
              <a:ext uri="{FF2B5EF4-FFF2-40B4-BE49-F238E27FC236}">
                <a16:creationId xmlns:a16="http://schemas.microsoft.com/office/drawing/2014/main" id="{4EBB76E7-943E-4038-B700-114F66FBC609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rtl="0"/>
            <a:endParaRPr lang="fr-FR" noProof="0" dirty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03E79E9C-D961-6E47-A5C6-57689BAFF24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338530" y="6356350"/>
            <a:ext cx="4970588" cy="365125"/>
          </a:xfrm>
        </p:spPr>
        <p:txBody>
          <a:bodyPr rtlCol="0"/>
          <a:lstStyle>
            <a:lvl1pPr algn="l" rtl="0">
              <a:defRPr/>
            </a:lvl1pPr>
          </a:lstStyle>
          <a:p>
            <a:r>
              <a:rPr lang="fr-FR" dirty="0" smtClean="0"/>
              <a:t>Réunion d’informations des correspondants Incendie et Secours – SDIS18</a:t>
            </a:r>
            <a:endParaRPr lang="fr-FR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B08BE157-60F2-194D-8C13-4AE120FC9ED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 rtlCol="0"/>
          <a:lstStyle/>
          <a:p>
            <a:pPr rtl="0"/>
            <a:fld id="{8699F50C-BE38-4BD0-BA84-9B090E1F2B9B}" type="slidenum">
              <a:rPr lang="fr-FR" noProof="0" smtClean="0"/>
              <a:t>‹N°›</a:t>
            </a:fld>
            <a:endParaRPr lang="fr-FR" noProof="0" dirty="0"/>
          </a:p>
        </p:txBody>
      </p:sp>
      <p:sp>
        <p:nvSpPr>
          <p:cNvPr id="27" name="Titre 1" title="Titre ">
            <a:extLst>
              <a:ext uri="{FF2B5EF4-FFF2-40B4-BE49-F238E27FC236}">
                <a16:creationId xmlns:a16="http://schemas.microsoft.com/office/drawing/2014/main" id="{C3CC34F4-862A-42E7-B2FA-7B511CC2E879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18678" y="209028"/>
            <a:ext cx="8333222" cy="1147969"/>
          </a:xfrm>
          <a:prstGeom prst="rect">
            <a:avLst/>
          </a:prstGeom>
        </p:spPr>
        <p:txBody>
          <a:bodyPr bIns="0" rtlCol="0" anchor="b">
            <a:normAutofit/>
          </a:bodyPr>
          <a:lstStyle>
            <a:lvl1pPr>
              <a:defRPr sz="4400" b="1">
                <a:solidFill>
                  <a:schemeClr val="accent1"/>
                </a:solidFill>
              </a:defRPr>
            </a:lvl1pPr>
          </a:lstStyle>
          <a:p>
            <a:pPr rtl="0"/>
            <a:r>
              <a:rPr lang="fr-FR" noProof="0" dirty="0"/>
              <a:t>Cliquez pour modifier le style du titre du masque </a:t>
            </a:r>
          </a:p>
        </p:txBody>
      </p:sp>
    </p:spTree>
    <p:extLst>
      <p:ext uri="{BB962C8B-B14F-4D97-AF65-F5344CB8AC3E}">
        <p14:creationId xmlns:p14="http://schemas.microsoft.com/office/powerpoint/2010/main" val="325654026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FBAE40"/>
          </p15:clr>
        </p15:guide>
        <p15:guide id="4" pos="7423">
          <p15:clr>
            <a:srgbClr val="FBAE40"/>
          </p15:clr>
        </p15:guide>
        <p15:guide id="5" orient="horz" pos="777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e 27">
            <a:extLst>
              <a:ext uri="{FF2B5EF4-FFF2-40B4-BE49-F238E27FC236}">
                <a16:creationId xmlns:a16="http://schemas.microsoft.com/office/drawing/2014/main" id="{5806E656-313A-47B1-B381-D004200F7A01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9" name="Bande diagonale 28">
              <a:extLst>
                <a:ext uri="{FF2B5EF4-FFF2-40B4-BE49-F238E27FC236}">
                  <a16:creationId xmlns:a16="http://schemas.microsoft.com/office/drawing/2014/main" id="{65F8E2DA-4BB4-4421-9172-A11AF38DFEF4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fr-FR" noProof="0" dirty="0">
                <a:solidFill>
                  <a:schemeClr val="tx1"/>
                </a:solidFill>
              </a:endParaRPr>
            </a:p>
          </p:txBody>
        </p:sp>
        <p:cxnSp>
          <p:nvCxnSpPr>
            <p:cNvPr id="30" name="Connecteur droit 29">
              <a:extLst>
                <a:ext uri="{FF2B5EF4-FFF2-40B4-BE49-F238E27FC236}">
                  <a16:creationId xmlns:a16="http://schemas.microsoft.com/office/drawing/2014/main" id="{6EDB47F2-B6A7-40B4-8A2C-06719F75C085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Parallélogramme 30">
              <a:extLst>
                <a:ext uri="{FF2B5EF4-FFF2-40B4-BE49-F238E27FC236}">
                  <a16:creationId xmlns:a16="http://schemas.microsoft.com/office/drawing/2014/main" id="{B188E7A9-2351-4B68-98B8-10099CB39CD2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fr-FR" noProof="0" dirty="0"/>
            </a:p>
          </p:txBody>
        </p:sp>
      </p:grpSp>
      <p:sp>
        <p:nvSpPr>
          <p:cNvPr id="33" name="Parallélogramme 32">
            <a:extLst>
              <a:ext uri="{FF2B5EF4-FFF2-40B4-BE49-F238E27FC236}">
                <a16:creationId xmlns:a16="http://schemas.microsoft.com/office/drawing/2014/main" id="{F088C182-BF10-45B2-B159-7702E00D31D4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rtl="0"/>
            <a:endParaRPr lang="fr-FR" noProof="0" dirty="0"/>
          </a:p>
        </p:txBody>
      </p:sp>
      <p:sp>
        <p:nvSpPr>
          <p:cNvPr id="34" name="Espace réservé du texte 4" title="Sous-titre">
            <a:extLst>
              <a:ext uri="{FF2B5EF4-FFF2-40B4-BE49-F238E27FC236}">
                <a16:creationId xmlns:a16="http://schemas.microsoft.com/office/drawing/2014/main" id="{FB561B16-2788-452A-B7AF-A482256DCDF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0493" y="1376932"/>
            <a:ext cx="7368596" cy="608895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2000" spc="300">
                <a:solidFill>
                  <a:schemeClr val="accent6"/>
                </a:solidFill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fr-FR" noProof="0" dirty="0"/>
              <a:t>CLIQUEZ POUR LE STYLE DE SOUS-TITRE</a:t>
            </a:r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D6990C03-1647-2044-B335-6F5F19E4E5FC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338529" y="6356350"/>
            <a:ext cx="5073225" cy="365125"/>
          </a:xfrm>
        </p:spPr>
        <p:txBody>
          <a:bodyPr rtlCol="0"/>
          <a:lstStyle>
            <a:lvl1pPr rtl="0">
              <a:defRPr/>
            </a:lvl1pPr>
          </a:lstStyle>
          <a:p>
            <a:r>
              <a:rPr lang="fr-FR" dirty="0" smtClean="0"/>
              <a:t>Réunion d’informations des correspondants Incendie et Secours – SDIS18</a:t>
            </a:r>
            <a:endParaRPr lang="fr-FR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4F03A7CC-E6DC-1544-BE55-15EC1718B77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 rtlCol="0"/>
          <a:lstStyle/>
          <a:p>
            <a:pPr rtl="0"/>
            <a:fld id="{8699F50C-BE38-4BD0-BA84-9B090E1F2B9B}" type="slidenum">
              <a:rPr lang="fr-FR" noProof="0" smtClean="0"/>
              <a:t>‹N°›</a:t>
            </a:fld>
            <a:endParaRPr lang="fr-FR" noProof="0" dirty="0"/>
          </a:p>
        </p:txBody>
      </p:sp>
      <p:sp>
        <p:nvSpPr>
          <p:cNvPr id="17" name="Titre 1" title="Titre ">
            <a:extLst>
              <a:ext uri="{FF2B5EF4-FFF2-40B4-BE49-F238E27FC236}">
                <a16:creationId xmlns:a16="http://schemas.microsoft.com/office/drawing/2014/main" id="{BDEC780E-6412-1344-A62E-6B84E9CCB6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78" y="209028"/>
            <a:ext cx="8333222" cy="1147969"/>
          </a:xfrm>
          <a:prstGeom prst="rect">
            <a:avLst/>
          </a:prstGeom>
        </p:spPr>
        <p:txBody>
          <a:bodyPr bIns="0" rtlCol="0" anchor="b">
            <a:normAutofit/>
          </a:bodyPr>
          <a:lstStyle>
            <a:lvl1pPr>
              <a:defRPr sz="4400" b="1">
                <a:solidFill>
                  <a:schemeClr val="accent1"/>
                </a:solidFill>
              </a:defRPr>
            </a:lvl1pPr>
          </a:lstStyle>
          <a:p>
            <a:pPr rtl="0"/>
            <a:r>
              <a:rPr lang="fr-FR" noProof="0" dirty="0"/>
              <a:t>Cliquez pour modifier le style du titre du masque 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2C82AC85-33B6-2B49-8BF4-08414444375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31814" y="2005762"/>
            <a:ext cx="5225764" cy="4083888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 sz="2400">
                <a:solidFill>
                  <a:schemeClr val="bg1"/>
                </a:solidFill>
              </a:defRPr>
            </a:lvl3pPr>
            <a:lvl4pPr marL="1371600" indent="0">
              <a:buNone/>
              <a:defRPr sz="2400">
                <a:solidFill>
                  <a:schemeClr val="bg1"/>
                </a:solidFill>
              </a:defRPr>
            </a:lvl4pPr>
            <a:lvl5pPr marL="1828800" indent="0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fr-FR" noProof="0" dirty="0"/>
              <a:t>Ajoutez votre texte ici.</a:t>
            </a:r>
          </a:p>
        </p:txBody>
      </p:sp>
      <p:sp>
        <p:nvSpPr>
          <p:cNvPr id="20" name="Espace réservé au graphique 2" title="Graphique">
            <a:extLst>
              <a:ext uri="{FF2B5EF4-FFF2-40B4-BE49-F238E27FC236}">
                <a16:creationId xmlns:a16="http://schemas.microsoft.com/office/drawing/2014/main" id="{0EF0FD2A-B62A-4931-846D-2602DED26606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796114" y="2005762"/>
            <a:ext cx="5719397" cy="4084470"/>
          </a:xfrm>
          <a:prstGeom prst="rect">
            <a:avLst/>
          </a:prstGeom>
        </p:spPr>
        <p:txBody>
          <a:bodyPr vert="horz" lIns="91420" tIns="45710" rIns="91420" bIns="45710" rtlCol="0">
            <a:no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 rtl="0"/>
            <a:r>
              <a:rPr lang="fr-FR" noProof="0" smtClean="0"/>
              <a:t>Cliquez sur l'icône pour ajouter un graphique</a:t>
            </a:r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220047707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778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ce réservé au tableau 11" title="Tableau">
            <a:extLst>
              <a:ext uri="{FF2B5EF4-FFF2-40B4-BE49-F238E27FC236}">
                <a16:creationId xmlns:a16="http://schemas.microsoft.com/office/drawing/2014/main" id="{7CD3E31F-0AF8-4EB8-B6FA-BD95A2EDA63B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531378" y="2664803"/>
            <a:ext cx="10993375" cy="3433180"/>
          </a:xfrm>
          <a:prstGeom prst="rect">
            <a:avLst/>
          </a:prstGeom>
        </p:spPr>
        <p:txBody>
          <a:bodyPr lIns="91420" tIns="45710" rIns="91420" bIns="45710" rtlCol="0">
            <a:noAutofit/>
          </a:bodyPr>
          <a:lstStyle>
            <a:lvl1pPr marL="0" indent="0" algn="ctr">
              <a:buNone/>
              <a:defRPr sz="20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fr-FR" noProof="0" smtClean="0"/>
              <a:t>Cliquez sur l'icône pour ajouter un tableau</a:t>
            </a:r>
            <a:endParaRPr lang="fr-FR" noProof="0" dirty="0"/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36C8A74F-FDDF-48E8-AC2B-A5BD59D7D6A3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7" name="Bande diagonale 26">
              <a:extLst>
                <a:ext uri="{FF2B5EF4-FFF2-40B4-BE49-F238E27FC236}">
                  <a16:creationId xmlns:a16="http://schemas.microsoft.com/office/drawing/2014/main" id="{2D5247F3-E6EB-4003-B1FD-F6200F0738E5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fr-FR" noProof="0" dirty="0">
                <a:solidFill>
                  <a:schemeClr val="tx1"/>
                </a:solidFill>
              </a:endParaRPr>
            </a:p>
          </p:txBody>
        </p:sp>
        <p:cxnSp>
          <p:nvCxnSpPr>
            <p:cNvPr id="28" name="Connecteur droit 27">
              <a:extLst>
                <a:ext uri="{FF2B5EF4-FFF2-40B4-BE49-F238E27FC236}">
                  <a16:creationId xmlns:a16="http://schemas.microsoft.com/office/drawing/2014/main" id="{E9B7D995-9FB8-4461-8AAA-FA8B9A145B6B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Parallélogramme 32">
              <a:extLst>
                <a:ext uri="{FF2B5EF4-FFF2-40B4-BE49-F238E27FC236}">
                  <a16:creationId xmlns:a16="http://schemas.microsoft.com/office/drawing/2014/main" id="{849B962F-68BC-4B89-B4D8-D862517534DF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fr-FR" noProof="0" dirty="0"/>
            </a:p>
          </p:txBody>
        </p:sp>
      </p:grpSp>
      <p:sp>
        <p:nvSpPr>
          <p:cNvPr id="36" name="Parallélogramme 35">
            <a:extLst>
              <a:ext uri="{FF2B5EF4-FFF2-40B4-BE49-F238E27FC236}">
                <a16:creationId xmlns:a16="http://schemas.microsoft.com/office/drawing/2014/main" id="{8006416B-866C-47E5-8480-109B40F9EAA9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fr-FR" noProof="0" dirty="0"/>
          </a:p>
        </p:txBody>
      </p:sp>
      <p:sp>
        <p:nvSpPr>
          <p:cNvPr id="37" name="Espace réservé du texte 4" title="Sous-titre">
            <a:extLst>
              <a:ext uri="{FF2B5EF4-FFF2-40B4-BE49-F238E27FC236}">
                <a16:creationId xmlns:a16="http://schemas.microsoft.com/office/drawing/2014/main" id="{FE79FAE9-2A8C-46BA-8738-44CBCF7294A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0493" y="1376932"/>
            <a:ext cx="7368596" cy="608895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2000" spc="300">
                <a:solidFill>
                  <a:schemeClr val="accent6"/>
                </a:solidFill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fr-FR" noProof="0" dirty="0"/>
              <a:t>CLIQUEZ POUR LE STYLE DE SOUS-TITRE</a:t>
            </a:r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5750A33E-CEFE-4D43-9554-513B01B1D3D9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338530" y="6356350"/>
            <a:ext cx="5026572" cy="365125"/>
          </a:xfrm>
        </p:spPr>
        <p:txBody>
          <a:bodyPr rtlCol="0"/>
          <a:lstStyle>
            <a:lvl1pPr rtl="0">
              <a:defRPr/>
            </a:lvl1pPr>
          </a:lstStyle>
          <a:p>
            <a:r>
              <a:rPr lang="fr-FR" dirty="0" smtClean="0"/>
              <a:t>Réunion d’informations des correspondants Incendie et Secours – SDIS18</a:t>
            </a:r>
            <a:endParaRPr lang="fr-FR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4A960C75-8FA7-5740-9388-2B5112B2C5B9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 rtlCol="0"/>
          <a:lstStyle/>
          <a:p>
            <a:pPr rtl="0"/>
            <a:fld id="{8699F50C-BE38-4BD0-BA84-9B090E1F2B9B}" type="slidenum">
              <a:rPr lang="fr-FR" noProof="0" smtClean="0"/>
              <a:t>‹N°›</a:t>
            </a:fld>
            <a:endParaRPr lang="fr-FR" noProof="0" dirty="0"/>
          </a:p>
        </p:txBody>
      </p:sp>
      <p:sp>
        <p:nvSpPr>
          <p:cNvPr id="17" name="Titre 1" title="Titre ">
            <a:extLst>
              <a:ext uri="{FF2B5EF4-FFF2-40B4-BE49-F238E27FC236}">
                <a16:creationId xmlns:a16="http://schemas.microsoft.com/office/drawing/2014/main" id="{0F525D04-A814-7A4D-9732-11097EA762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78" y="209028"/>
            <a:ext cx="8333222" cy="1147969"/>
          </a:xfrm>
          <a:prstGeom prst="rect">
            <a:avLst/>
          </a:prstGeom>
        </p:spPr>
        <p:txBody>
          <a:bodyPr bIns="0" rtlCol="0" anchor="b">
            <a:normAutofit/>
          </a:bodyPr>
          <a:lstStyle>
            <a:lvl1pPr>
              <a:defRPr sz="4400" b="1">
                <a:solidFill>
                  <a:schemeClr val="accent1"/>
                </a:solidFill>
              </a:defRPr>
            </a:lvl1pPr>
          </a:lstStyle>
          <a:p>
            <a:pPr rtl="0"/>
            <a:r>
              <a:rPr lang="fr-FR" noProof="0" dirty="0"/>
              <a:t>Cliquez pour modifier le style du titre du masque </a:t>
            </a:r>
          </a:p>
        </p:txBody>
      </p:sp>
    </p:spTree>
    <p:extLst>
      <p:ext uri="{BB962C8B-B14F-4D97-AF65-F5344CB8AC3E}">
        <p14:creationId xmlns:p14="http://schemas.microsoft.com/office/powerpoint/2010/main" val="341506091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778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nd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riangle rectangle 3">
            <a:extLst>
              <a:ext uri="{FF2B5EF4-FFF2-40B4-BE49-F238E27FC236}">
                <a16:creationId xmlns:a16="http://schemas.microsoft.com/office/drawing/2014/main" id="{79ED029D-F488-47E5-B064-0E35B31D23A5}"/>
              </a:ext>
            </a:extLst>
          </p:cNvPr>
          <p:cNvSpPr/>
          <p:nvPr userDrawn="1"/>
        </p:nvSpPr>
        <p:spPr>
          <a:xfrm flipV="1">
            <a:off x="0" y="-5"/>
            <a:ext cx="11747500" cy="6299203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5" name="Espace réservé d’image 31" title="Image">
            <a:extLst>
              <a:ext uri="{FF2B5EF4-FFF2-40B4-BE49-F238E27FC236}">
                <a16:creationId xmlns:a16="http://schemas.microsoft.com/office/drawing/2014/main" id="{D683190A-95C6-428D-AEE4-FC8350C3246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59229" y="326570"/>
            <a:ext cx="11473542" cy="620485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0" tIns="0" rtlCol="0" anchor="ctr"/>
          <a:lstStyle>
            <a:lvl1pPr marL="0" indent="0" algn="ctr">
              <a:buNone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fr-FR" noProof="0" dirty="0"/>
              <a:t>Insérez ou glissez et placez l’image ici</a:t>
            </a: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F78F4957-6DDE-40CE-9D33-00B1434FA085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5344886"/>
            <a:ext cx="2362200" cy="1240972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re 1" title="Titre ">
            <a:extLst>
              <a:ext uri="{FF2B5EF4-FFF2-40B4-BE49-F238E27FC236}">
                <a16:creationId xmlns:a16="http://schemas.microsoft.com/office/drawing/2014/main" id="{D9A8085F-72C4-4DFB-813E-C5666B0CCF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229" y="558802"/>
            <a:ext cx="8333222" cy="939798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lIns="288000" rtlCol="0" anchor="ctr">
            <a:normAutofit/>
          </a:bodyPr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rtl="0"/>
            <a:r>
              <a:rPr lang="fr-FR" noProof="0" dirty="0"/>
              <a:t>Ajoutez la légende ici</a:t>
            </a:r>
          </a:p>
        </p:txBody>
      </p:sp>
    </p:spTree>
    <p:extLst>
      <p:ext uri="{BB962C8B-B14F-4D97-AF65-F5344CB8AC3E}">
        <p14:creationId xmlns:p14="http://schemas.microsoft.com/office/powerpoint/2010/main" val="423757677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r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3">
            <a:extLst>
              <a:ext uri="{FF2B5EF4-FFF2-40B4-BE49-F238E27FC236}">
                <a16:creationId xmlns:a16="http://schemas.microsoft.com/office/drawing/2014/main" id="{A488AB73-8058-4FB5-9619-FCECCA9F394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22929" y="3461163"/>
            <a:ext cx="3445782" cy="288000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800">
                <a:latin typeface="+mn-lt"/>
                <a:cs typeface="Calibri Light" panose="020F0302020204030204" pitchFamily="34" charset="0"/>
              </a:defRPr>
            </a:lvl1pPr>
          </a:lstStyle>
          <a:p>
            <a:pPr rtl="0"/>
            <a:r>
              <a:rPr lang="fr-FR" noProof="0" dirty="0"/>
              <a:t>Nom</a:t>
            </a:r>
          </a:p>
        </p:txBody>
      </p:sp>
      <p:sp>
        <p:nvSpPr>
          <p:cNvPr id="10" name="Espace réservé du texte 4">
            <a:extLst>
              <a:ext uri="{FF2B5EF4-FFF2-40B4-BE49-F238E27FC236}">
                <a16:creationId xmlns:a16="http://schemas.microsoft.com/office/drawing/2014/main" id="{359BE165-3EB5-4C11-8B53-6E98C0BC2E6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22929" y="3839451"/>
            <a:ext cx="3445782" cy="288000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800">
                <a:latin typeface="+mn-lt"/>
                <a:cs typeface="Calibri Light" panose="020F0302020204030204" pitchFamily="34" charset="0"/>
              </a:defRPr>
            </a:lvl1pPr>
          </a:lstStyle>
          <a:p>
            <a:pPr rtl="0"/>
            <a:r>
              <a:rPr lang="fr-FR" noProof="0" dirty="0"/>
              <a:t>Numéro de téléphone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79D05293-35AD-495F-A7AE-942398090B1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822928" y="4216669"/>
            <a:ext cx="3445783" cy="289070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800">
                <a:latin typeface="+mn-lt"/>
                <a:cs typeface="Calibri Light" panose="020F0302020204030204" pitchFamily="34" charset="0"/>
              </a:defRPr>
            </a:lvl1pPr>
          </a:lstStyle>
          <a:p>
            <a:pPr rtl="0"/>
            <a:r>
              <a:rPr lang="fr-FR" noProof="0" dirty="0"/>
              <a:t>E-mail </a:t>
            </a:r>
          </a:p>
        </p:txBody>
      </p:sp>
      <p:sp>
        <p:nvSpPr>
          <p:cNvPr id="13" name="Espace réservé du texte 21">
            <a:extLst>
              <a:ext uri="{FF2B5EF4-FFF2-40B4-BE49-F238E27FC236}">
                <a16:creationId xmlns:a16="http://schemas.microsoft.com/office/drawing/2014/main" id="{997A03F2-8D8A-4425-9F56-66DB33CE11A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822929" y="4594957"/>
            <a:ext cx="3445782" cy="288000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800">
                <a:latin typeface="+mn-lt"/>
                <a:cs typeface="Calibri Light" panose="020F0302020204030204" pitchFamily="34" charset="0"/>
              </a:defRPr>
            </a:lvl1pPr>
          </a:lstStyle>
          <a:p>
            <a:pPr rtl="0"/>
            <a:r>
              <a:rPr lang="fr-FR" noProof="0" dirty="0"/>
              <a:t>Site web de l’entreprise</a:t>
            </a:r>
          </a:p>
        </p:txBody>
      </p:sp>
      <p:sp>
        <p:nvSpPr>
          <p:cNvPr id="14" name="Forme 4157">
            <a:extLst>
              <a:ext uri="{FF2B5EF4-FFF2-40B4-BE49-F238E27FC236}">
                <a16:creationId xmlns:a16="http://schemas.microsoft.com/office/drawing/2014/main" id="{A30A8F28-98F4-425F-A750-78192A157DF4}"/>
              </a:ext>
            </a:extLst>
          </p:cNvPr>
          <p:cNvSpPr/>
          <p:nvPr userDrawn="1"/>
        </p:nvSpPr>
        <p:spPr>
          <a:xfrm>
            <a:off x="6458938" y="3505247"/>
            <a:ext cx="258875" cy="2588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958" y="17505"/>
                </a:moveTo>
                <a:cubicBezTo>
                  <a:pt x="17372" y="16944"/>
                  <a:pt x="16242" y="15945"/>
                  <a:pt x="15117" y="15413"/>
                </a:cubicBezTo>
                <a:cubicBezTo>
                  <a:pt x="14189" y="14975"/>
                  <a:pt x="13657" y="14531"/>
                  <a:pt x="13491" y="14057"/>
                </a:cubicBezTo>
                <a:cubicBezTo>
                  <a:pt x="13377" y="13728"/>
                  <a:pt x="13428" y="13351"/>
                  <a:pt x="13649" y="12904"/>
                </a:cubicBezTo>
                <a:cubicBezTo>
                  <a:pt x="13815" y="12567"/>
                  <a:pt x="13972" y="12286"/>
                  <a:pt x="14117" y="12028"/>
                </a:cubicBezTo>
                <a:cubicBezTo>
                  <a:pt x="14730" y="10934"/>
                  <a:pt x="15203" y="10145"/>
                  <a:pt x="15203" y="7348"/>
                </a:cubicBezTo>
                <a:cubicBezTo>
                  <a:pt x="15203" y="3162"/>
                  <a:pt x="12787" y="2951"/>
                  <a:pt x="12309" y="2951"/>
                </a:cubicBezTo>
                <a:cubicBezTo>
                  <a:pt x="11917" y="2951"/>
                  <a:pt x="11672" y="3037"/>
                  <a:pt x="11435" y="3121"/>
                </a:cubicBezTo>
                <a:cubicBezTo>
                  <a:pt x="11175" y="3213"/>
                  <a:pt x="10907" y="3309"/>
                  <a:pt x="10296" y="3319"/>
                </a:cubicBezTo>
                <a:cubicBezTo>
                  <a:pt x="9190" y="3337"/>
                  <a:pt x="6873" y="3375"/>
                  <a:pt x="6873" y="7226"/>
                </a:cubicBezTo>
                <a:cubicBezTo>
                  <a:pt x="6873" y="9919"/>
                  <a:pt x="7574" y="11156"/>
                  <a:pt x="8125" y="12150"/>
                </a:cubicBezTo>
                <a:cubicBezTo>
                  <a:pt x="8266" y="12404"/>
                  <a:pt x="8399" y="12645"/>
                  <a:pt x="8505" y="12885"/>
                </a:cubicBezTo>
                <a:cubicBezTo>
                  <a:pt x="8973" y="13949"/>
                  <a:pt x="8631" y="14693"/>
                  <a:pt x="7426" y="15224"/>
                </a:cubicBezTo>
                <a:cubicBezTo>
                  <a:pt x="5905" y="15897"/>
                  <a:pt x="5188" y="16247"/>
                  <a:pt x="3693" y="17562"/>
                </a:cubicBezTo>
                <a:cubicBezTo>
                  <a:pt x="2017" y="15800"/>
                  <a:pt x="982" y="13423"/>
                  <a:pt x="982" y="10800"/>
                </a:cubicBezTo>
                <a:cubicBezTo>
                  <a:pt x="982" y="5377"/>
                  <a:pt x="5377" y="982"/>
                  <a:pt x="10800" y="982"/>
                </a:cubicBezTo>
                <a:cubicBezTo>
                  <a:pt x="16223" y="982"/>
                  <a:pt x="20618" y="5377"/>
                  <a:pt x="20618" y="10800"/>
                </a:cubicBezTo>
                <a:cubicBezTo>
                  <a:pt x="20618" y="13395"/>
                  <a:pt x="19603" y="15749"/>
                  <a:pt x="17958" y="17505"/>
                </a:cubicBezTo>
                <a:moveTo>
                  <a:pt x="10800" y="20618"/>
                </a:moveTo>
                <a:cubicBezTo>
                  <a:pt x="8356" y="20618"/>
                  <a:pt x="6125" y="19720"/>
                  <a:pt x="4407" y="18242"/>
                </a:cubicBezTo>
                <a:cubicBezTo>
                  <a:pt x="5730" y="17084"/>
                  <a:pt x="6362" y="16767"/>
                  <a:pt x="7823" y="16122"/>
                </a:cubicBezTo>
                <a:cubicBezTo>
                  <a:pt x="9515" y="15375"/>
                  <a:pt x="10091" y="14051"/>
                  <a:pt x="9403" y="12489"/>
                </a:cubicBezTo>
                <a:cubicBezTo>
                  <a:pt x="9279" y="12208"/>
                  <a:pt x="9136" y="11949"/>
                  <a:pt x="8984" y="11674"/>
                </a:cubicBezTo>
                <a:cubicBezTo>
                  <a:pt x="8461" y="10732"/>
                  <a:pt x="7855" y="9665"/>
                  <a:pt x="7855" y="7226"/>
                </a:cubicBezTo>
                <a:cubicBezTo>
                  <a:pt x="7855" y="4341"/>
                  <a:pt x="9224" y="4318"/>
                  <a:pt x="10312" y="4300"/>
                </a:cubicBezTo>
                <a:cubicBezTo>
                  <a:pt x="11084" y="4287"/>
                  <a:pt x="11461" y="4154"/>
                  <a:pt x="11763" y="4047"/>
                </a:cubicBezTo>
                <a:cubicBezTo>
                  <a:pt x="11964" y="3975"/>
                  <a:pt x="12086" y="3933"/>
                  <a:pt x="12309" y="3933"/>
                </a:cubicBezTo>
                <a:cubicBezTo>
                  <a:pt x="13218" y="3933"/>
                  <a:pt x="14221" y="4830"/>
                  <a:pt x="14221" y="7348"/>
                </a:cubicBezTo>
                <a:cubicBezTo>
                  <a:pt x="14221" y="9888"/>
                  <a:pt x="13840" y="10513"/>
                  <a:pt x="13261" y="11548"/>
                </a:cubicBezTo>
                <a:cubicBezTo>
                  <a:pt x="13108" y="11820"/>
                  <a:pt x="12943" y="12115"/>
                  <a:pt x="12768" y="12470"/>
                </a:cubicBezTo>
                <a:cubicBezTo>
                  <a:pt x="12430" y="13155"/>
                  <a:pt x="12362" y="13798"/>
                  <a:pt x="12565" y="14380"/>
                </a:cubicBezTo>
                <a:cubicBezTo>
                  <a:pt x="12825" y="15126"/>
                  <a:pt x="13502" y="15737"/>
                  <a:pt x="14696" y="16302"/>
                </a:cubicBezTo>
                <a:cubicBezTo>
                  <a:pt x="15675" y="16764"/>
                  <a:pt x="16700" y="17667"/>
                  <a:pt x="17251" y="18189"/>
                </a:cubicBezTo>
                <a:cubicBezTo>
                  <a:pt x="15525" y="19697"/>
                  <a:pt x="13272" y="20618"/>
                  <a:pt x="10800" y="20618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100" tIns="38100" rIns="38100" bIns="38100" rtlCol="0" anchor="ctr"/>
          <a:lstStyle/>
          <a:p>
            <a:pPr algn="ctr" defTabSz="457200" rtl="0">
              <a:lnSpc>
                <a:spcPct val="100000"/>
              </a:lnSpc>
              <a:defRPr sz="3000" spc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endParaRPr lang="fr-FR" noProof="0" dirty="0"/>
          </a:p>
        </p:txBody>
      </p:sp>
      <p:sp>
        <p:nvSpPr>
          <p:cNvPr id="15" name="Forme 4186">
            <a:extLst>
              <a:ext uri="{FF2B5EF4-FFF2-40B4-BE49-F238E27FC236}">
                <a16:creationId xmlns:a16="http://schemas.microsoft.com/office/drawing/2014/main" id="{2F84D399-8148-4E86-A1E4-BE7D1D81383A}"/>
              </a:ext>
            </a:extLst>
          </p:cNvPr>
          <p:cNvSpPr/>
          <p:nvPr userDrawn="1"/>
        </p:nvSpPr>
        <p:spPr>
          <a:xfrm>
            <a:off x="6507622" y="3897986"/>
            <a:ext cx="161507" cy="2960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700" y="1473"/>
                </a:moveTo>
                <a:lnTo>
                  <a:pt x="9900" y="1473"/>
                </a:lnTo>
                <a:cubicBezTo>
                  <a:pt x="9403" y="1473"/>
                  <a:pt x="9000" y="1692"/>
                  <a:pt x="9000" y="1964"/>
                </a:cubicBezTo>
                <a:cubicBezTo>
                  <a:pt x="9000" y="2235"/>
                  <a:pt x="9403" y="2455"/>
                  <a:pt x="9900" y="2455"/>
                </a:cubicBezTo>
                <a:lnTo>
                  <a:pt x="11700" y="2455"/>
                </a:lnTo>
                <a:cubicBezTo>
                  <a:pt x="12197" y="2455"/>
                  <a:pt x="12600" y="2235"/>
                  <a:pt x="12600" y="1964"/>
                </a:cubicBezTo>
                <a:cubicBezTo>
                  <a:pt x="12600" y="1692"/>
                  <a:pt x="12197" y="1473"/>
                  <a:pt x="11700" y="1473"/>
                </a:cubicBezTo>
                <a:moveTo>
                  <a:pt x="19800" y="2945"/>
                </a:moveTo>
                <a:lnTo>
                  <a:pt x="1800" y="2945"/>
                </a:lnTo>
                <a:lnTo>
                  <a:pt x="1800" y="1964"/>
                </a:lnTo>
                <a:cubicBezTo>
                  <a:pt x="1800" y="1422"/>
                  <a:pt x="2605" y="982"/>
                  <a:pt x="3600" y="982"/>
                </a:cubicBezTo>
                <a:lnTo>
                  <a:pt x="18000" y="982"/>
                </a:lnTo>
                <a:cubicBezTo>
                  <a:pt x="18993" y="982"/>
                  <a:pt x="19800" y="1422"/>
                  <a:pt x="19800" y="1964"/>
                </a:cubicBezTo>
                <a:cubicBezTo>
                  <a:pt x="19800" y="1964"/>
                  <a:pt x="19800" y="2945"/>
                  <a:pt x="19800" y="2945"/>
                </a:cubicBezTo>
                <a:close/>
                <a:moveTo>
                  <a:pt x="19800" y="17673"/>
                </a:moveTo>
                <a:lnTo>
                  <a:pt x="1800" y="17673"/>
                </a:lnTo>
                <a:lnTo>
                  <a:pt x="1800" y="3927"/>
                </a:lnTo>
                <a:lnTo>
                  <a:pt x="19800" y="3927"/>
                </a:lnTo>
                <a:cubicBezTo>
                  <a:pt x="19800" y="3927"/>
                  <a:pt x="19800" y="17673"/>
                  <a:pt x="19800" y="17673"/>
                </a:cubicBezTo>
                <a:close/>
                <a:moveTo>
                  <a:pt x="19800" y="19636"/>
                </a:moveTo>
                <a:cubicBezTo>
                  <a:pt x="19800" y="20179"/>
                  <a:pt x="18993" y="20618"/>
                  <a:pt x="18000" y="20618"/>
                </a:cubicBezTo>
                <a:lnTo>
                  <a:pt x="3600" y="20618"/>
                </a:lnTo>
                <a:cubicBezTo>
                  <a:pt x="2605" y="20618"/>
                  <a:pt x="1800" y="20179"/>
                  <a:pt x="1800" y="19636"/>
                </a:cubicBezTo>
                <a:lnTo>
                  <a:pt x="1800" y="18655"/>
                </a:lnTo>
                <a:lnTo>
                  <a:pt x="19800" y="18655"/>
                </a:lnTo>
                <a:cubicBezTo>
                  <a:pt x="19800" y="18655"/>
                  <a:pt x="19800" y="19636"/>
                  <a:pt x="19800" y="19636"/>
                </a:cubicBezTo>
                <a:close/>
                <a:moveTo>
                  <a:pt x="18000" y="0"/>
                </a:moveTo>
                <a:lnTo>
                  <a:pt x="3600" y="0"/>
                </a:lnTo>
                <a:cubicBezTo>
                  <a:pt x="1612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1612" y="21600"/>
                  <a:pt x="3600" y="21600"/>
                </a:cubicBezTo>
                <a:lnTo>
                  <a:pt x="18000" y="21600"/>
                </a:lnTo>
                <a:cubicBezTo>
                  <a:pt x="19988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19988" y="0"/>
                  <a:pt x="18000" y="0"/>
                </a:cubicBezTo>
                <a:moveTo>
                  <a:pt x="10800" y="20127"/>
                </a:moveTo>
                <a:cubicBezTo>
                  <a:pt x="11297" y="20127"/>
                  <a:pt x="11700" y="19908"/>
                  <a:pt x="11700" y="19636"/>
                </a:cubicBezTo>
                <a:cubicBezTo>
                  <a:pt x="11700" y="19366"/>
                  <a:pt x="11297" y="19145"/>
                  <a:pt x="10800" y="19145"/>
                </a:cubicBezTo>
                <a:cubicBezTo>
                  <a:pt x="10303" y="19145"/>
                  <a:pt x="9900" y="19366"/>
                  <a:pt x="9900" y="19636"/>
                </a:cubicBezTo>
                <a:cubicBezTo>
                  <a:pt x="9900" y="19908"/>
                  <a:pt x="10303" y="20127"/>
                  <a:pt x="10800" y="20127"/>
                </a:cubicBezTo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100" tIns="38100" rIns="38100" bIns="38100" rtlCol="0" anchor="ctr"/>
          <a:lstStyle/>
          <a:p>
            <a:pPr algn="ctr" defTabSz="457200" rtl="0">
              <a:lnSpc>
                <a:spcPct val="100000"/>
              </a:lnSpc>
              <a:defRPr sz="3000" spc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endParaRPr lang="fr-FR" noProof="0" dirty="0"/>
          </a:p>
        </p:txBody>
      </p:sp>
      <p:sp>
        <p:nvSpPr>
          <p:cNvPr id="19" name="Forme 4379">
            <a:extLst>
              <a:ext uri="{FF2B5EF4-FFF2-40B4-BE49-F238E27FC236}">
                <a16:creationId xmlns:a16="http://schemas.microsoft.com/office/drawing/2014/main" id="{E4408FF8-E342-42F8-BBE9-1220822B5E99}"/>
              </a:ext>
            </a:extLst>
          </p:cNvPr>
          <p:cNvSpPr/>
          <p:nvPr userDrawn="1"/>
        </p:nvSpPr>
        <p:spPr>
          <a:xfrm>
            <a:off x="6458938" y="4327945"/>
            <a:ext cx="258875" cy="1882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8900"/>
                </a:moveTo>
                <a:cubicBezTo>
                  <a:pt x="20618" y="18980"/>
                  <a:pt x="20611" y="19058"/>
                  <a:pt x="20601" y="19135"/>
                </a:cubicBezTo>
                <a:lnTo>
                  <a:pt x="14539" y="10800"/>
                </a:lnTo>
                <a:lnTo>
                  <a:pt x="20601" y="2465"/>
                </a:lnTo>
                <a:cubicBezTo>
                  <a:pt x="20611" y="2542"/>
                  <a:pt x="20618" y="2620"/>
                  <a:pt x="20618" y="2700"/>
                </a:cubicBezTo>
                <a:cubicBezTo>
                  <a:pt x="20618" y="2700"/>
                  <a:pt x="20618" y="18900"/>
                  <a:pt x="20618" y="18900"/>
                </a:cubicBezTo>
                <a:close/>
                <a:moveTo>
                  <a:pt x="19636" y="20250"/>
                </a:moveTo>
                <a:lnTo>
                  <a:pt x="1964" y="20250"/>
                </a:lnTo>
                <a:cubicBezTo>
                  <a:pt x="1849" y="20250"/>
                  <a:pt x="1739" y="20218"/>
                  <a:pt x="1637" y="20168"/>
                </a:cubicBezTo>
                <a:lnTo>
                  <a:pt x="7755" y="11754"/>
                </a:lnTo>
                <a:lnTo>
                  <a:pt x="9440" y="14072"/>
                </a:lnTo>
                <a:cubicBezTo>
                  <a:pt x="9816" y="14589"/>
                  <a:pt x="10308" y="14847"/>
                  <a:pt x="10800" y="14847"/>
                </a:cubicBezTo>
                <a:cubicBezTo>
                  <a:pt x="11292" y="14847"/>
                  <a:pt x="11784" y="14589"/>
                  <a:pt x="12159" y="14072"/>
                </a:cubicBezTo>
                <a:lnTo>
                  <a:pt x="13845" y="11754"/>
                </a:lnTo>
                <a:lnTo>
                  <a:pt x="19964" y="20168"/>
                </a:lnTo>
                <a:cubicBezTo>
                  <a:pt x="19861" y="20218"/>
                  <a:pt x="19752" y="20250"/>
                  <a:pt x="19636" y="20250"/>
                </a:cubicBezTo>
                <a:moveTo>
                  <a:pt x="982" y="18900"/>
                </a:moveTo>
                <a:lnTo>
                  <a:pt x="982" y="2700"/>
                </a:lnTo>
                <a:cubicBezTo>
                  <a:pt x="982" y="2620"/>
                  <a:pt x="989" y="2542"/>
                  <a:pt x="999" y="2465"/>
                </a:cubicBezTo>
                <a:lnTo>
                  <a:pt x="7061" y="10800"/>
                </a:lnTo>
                <a:lnTo>
                  <a:pt x="999" y="19135"/>
                </a:lnTo>
                <a:cubicBezTo>
                  <a:pt x="989" y="19058"/>
                  <a:pt x="982" y="18980"/>
                  <a:pt x="982" y="18900"/>
                </a:cubicBezTo>
                <a:moveTo>
                  <a:pt x="1964" y="1350"/>
                </a:moveTo>
                <a:lnTo>
                  <a:pt x="19636" y="1350"/>
                </a:lnTo>
                <a:cubicBezTo>
                  <a:pt x="19752" y="1350"/>
                  <a:pt x="19861" y="1382"/>
                  <a:pt x="19964" y="1433"/>
                </a:cubicBezTo>
                <a:lnTo>
                  <a:pt x="11465" y="13118"/>
                </a:lnTo>
                <a:cubicBezTo>
                  <a:pt x="11288" y="13362"/>
                  <a:pt x="11051" y="13497"/>
                  <a:pt x="10800" y="13497"/>
                </a:cubicBezTo>
                <a:cubicBezTo>
                  <a:pt x="10549" y="13497"/>
                  <a:pt x="10312" y="13362"/>
                  <a:pt x="10134" y="13118"/>
                </a:cubicBezTo>
                <a:lnTo>
                  <a:pt x="1637" y="1433"/>
                </a:lnTo>
                <a:cubicBezTo>
                  <a:pt x="1739" y="1382"/>
                  <a:pt x="1849" y="1350"/>
                  <a:pt x="1964" y="1350"/>
                </a:cubicBezTo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1209"/>
                  <a:pt x="0" y="2700"/>
                </a:cubicBezTo>
                <a:lnTo>
                  <a:pt x="0" y="18900"/>
                </a:lnTo>
                <a:cubicBezTo>
                  <a:pt x="0" y="2039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391"/>
                  <a:pt x="21600" y="18900"/>
                </a:cubicBezTo>
                <a:lnTo>
                  <a:pt x="21600" y="2700"/>
                </a:lnTo>
                <a:cubicBezTo>
                  <a:pt x="21600" y="1209"/>
                  <a:pt x="20721" y="0"/>
                  <a:pt x="19636" y="0"/>
                </a:cubicBezTo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100" tIns="38100" rIns="38100" bIns="38100" rtlCol="0" anchor="ctr"/>
          <a:lstStyle/>
          <a:p>
            <a:pPr algn="ctr" defTabSz="457200" rtl="0">
              <a:lnSpc>
                <a:spcPct val="100000"/>
              </a:lnSpc>
              <a:defRPr sz="3000" spc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endParaRPr lang="fr-FR" noProof="0" dirty="0"/>
          </a:p>
        </p:txBody>
      </p:sp>
      <p:sp>
        <p:nvSpPr>
          <p:cNvPr id="20" name="Forme 4487">
            <a:extLst>
              <a:ext uri="{FF2B5EF4-FFF2-40B4-BE49-F238E27FC236}">
                <a16:creationId xmlns:a16="http://schemas.microsoft.com/office/drawing/2014/main" id="{11D27456-C005-4109-9E74-0B692200A0B3}"/>
              </a:ext>
            </a:extLst>
          </p:cNvPr>
          <p:cNvSpPr/>
          <p:nvPr userDrawn="1"/>
        </p:nvSpPr>
        <p:spPr>
          <a:xfrm>
            <a:off x="6471716" y="4650082"/>
            <a:ext cx="233318" cy="2333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850" y="17620"/>
                </a:moveTo>
                <a:cubicBezTo>
                  <a:pt x="17270" y="17122"/>
                  <a:pt x="16604" y="16682"/>
                  <a:pt x="15855" y="16324"/>
                </a:cubicBezTo>
                <a:cubicBezTo>
                  <a:pt x="15868" y="16284"/>
                  <a:pt x="15882" y="16244"/>
                  <a:pt x="15896" y="16203"/>
                </a:cubicBezTo>
                <a:cubicBezTo>
                  <a:pt x="16131" y="15456"/>
                  <a:pt x="16320" y="14656"/>
                  <a:pt x="16454" y="13811"/>
                </a:cubicBezTo>
                <a:cubicBezTo>
                  <a:pt x="16471" y="13704"/>
                  <a:pt x="16484" y="13596"/>
                  <a:pt x="16499" y="13488"/>
                </a:cubicBezTo>
                <a:cubicBezTo>
                  <a:pt x="16544" y="13166"/>
                  <a:pt x="16581" y="12839"/>
                  <a:pt x="16610" y="12507"/>
                </a:cubicBezTo>
                <a:cubicBezTo>
                  <a:pt x="16621" y="12383"/>
                  <a:pt x="16632" y="12260"/>
                  <a:pt x="16641" y="12135"/>
                </a:cubicBezTo>
                <a:cubicBezTo>
                  <a:pt x="16660" y="11858"/>
                  <a:pt x="16664" y="11574"/>
                  <a:pt x="16673" y="11291"/>
                </a:cubicBezTo>
                <a:lnTo>
                  <a:pt x="20598" y="11291"/>
                </a:lnTo>
                <a:cubicBezTo>
                  <a:pt x="20476" y="13747"/>
                  <a:pt x="19450" y="15962"/>
                  <a:pt x="17850" y="17620"/>
                </a:cubicBezTo>
                <a:moveTo>
                  <a:pt x="13714" y="20178"/>
                </a:moveTo>
                <a:cubicBezTo>
                  <a:pt x="13925" y="19957"/>
                  <a:pt x="14127" y="19710"/>
                  <a:pt x="14321" y="19444"/>
                </a:cubicBezTo>
                <a:cubicBezTo>
                  <a:pt x="14339" y="19419"/>
                  <a:pt x="14357" y="19394"/>
                  <a:pt x="14375" y="19369"/>
                </a:cubicBezTo>
                <a:cubicBezTo>
                  <a:pt x="14764" y="18822"/>
                  <a:pt x="15116" y="18192"/>
                  <a:pt x="15420" y="17488"/>
                </a:cubicBezTo>
                <a:cubicBezTo>
                  <a:pt x="15436" y="17450"/>
                  <a:pt x="15451" y="17410"/>
                  <a:pt x="15467" y="17372"/>
                </a:cubicBezTo>
                <a:cubicBezTo>
                  <a:pt x="15485" y="17329"/>
                  <a:pt x="15499" y="17282"/>
                  <a:pt x="15517" y="17239"/>
                </a:cubicBezTo>
                <a:cubicBezTo>
                  <a:pt x="16123" y="17535"/>
                  <a:pt x="16665" y="17890"/>
                  <a:pt x="17142" y="18285"/>
                </a:cubicBezTo>
                <a:cubicBezTo>
                  <a:pt x="16149" y="19129"/>
                  <a:pt x="14989" y="19782"/>
                  <a:pt x="13714" y="20178"/>
                </a:cubicBezTo>
                <a:moveTo>
                  <a:pt x="11291" y="20569"/>
                </a:moveTo>
                <a:lnTo>
                  <a:pt x="11291" y="16221"/>
                </a:lnTo>
                <a:cubicBezTo>
                  <a:pt x="12498" y="16271"/>
                  <a:pt x="13638" y="16493"/>
                  <a:pt x="14652" y="16869"/>
                </a:cubicBezTo>
                <a:cubicBezTo>
                  <a:pt x="13850" y="18909"/>
                  <a:pt x="12654" y="20298"/>
                  <a:pt x="11291" y="20569"/>
                </a:cubicBezTo>
                <a:moveTo>
                  <a:pt x="11291" y="11291"/>
                </a:moveTo>
                <a:lnTo>
                  <a:pt x="15697" y="11291"/>
                </a:lnTo>
                <a:cubicBezTo>
                  <a:pt x="15655" y="12995"/>
                  <a:pt x="15392" y="14581"/>
                  <a:pt x="14971" y="15948"/>
                </a:cubicBezTo>
                <a:cubicBezTo>
                  <a:pt x="13855" y="15534"/>
                  <a:pt x="12608" y="15291"/>
                  <a:pt x="11291" y="15240"/>
                </a:cubicBezTo>
                <a:cubicBezTo>
                  <a:pt x="11291" y="15240"/>
                  <a:pt x="11291" y="11291"/>
                  <a:pt x="11291" y="11291"/>
                </a:cubicBezTo>
                <a:close/>
                <a:moveTo>
                  <a:pt x="11291" y="6360"/>
                </a:moveTo>
                <a:cubicBezTo>
                  <a:pt x="12608" y="6309"/>
                  <a:pt x="13855" y="6066"/>
                  <a:pt x="14971" y="5652"/>
                </a:cubicBezTo>
                <a:cubicBezTo>
                  <a:pt x="15392" y="7019"/>
                  <a:pt x="15655" y="8605"/>
                  <a:pt x="15697" y="10309"/>
                </a:cubicBezTo>
                <a:lnTo>
                  <a:pt x="11291" y="10309"/>
                </a:lnTo>
                <a:cubicBezTo>
                  <a:pt x="11291" y="10309"/>
                  <a:pt x="11291" y="6360"/>
                  <a:pt x="11291" y="6360"/>
                </a:cubicBezTo>
                <a:close/>
                <a:moveTo>
                  <a:pt x="11291" y="1031"/>
                </a:moveTo>
                <a:cubicBezTo>
                  <a:pt x="12654" y="1302"/>
                  <a:pt x="13850" y="2691"/>
                  <a:pt x="14652" y="4731"/>
                </a:cubicBezTo>
                <a:cubicBezTo>
                  <a:pt x="13638" y="5107"/>
                  <a:pt x="12498" y="5329"/>
                  <a:pt x="11291" y="5379"/>
                </a:cubicBezTo>
                <a:cubicBezTo>
                  <a:pt x="11291" y="5379"/>
                  <a:pt x="11291" y="1031"/>
                  <a:pt x="11291" y="1031"/>
                </a:cubicBezTo>
                <a:close/>
                <a:moveTo>
                  <a:pt x="17142" y="3315"/>
                </a:moveTo>
                <a:cubicBezTo>
                  <a:pt x="16665" y="3711"/>
                  <a:pt x="16123" y="4065"/>
                  <a:pt x="15517" y="4361"/>
                </a:cubicBezTo>
                <a:cubicBezTo>
                  <a:pt x="15499" y="4318"/>
                  <a:pt x="15485" y="4271"/>
                  <a:pt x="15467" y="4229"/>
                </a:cubicBezTo>
                <a:cubicBezTo>
                  <a:pt x="15451" y="4190"/>
                  <a:pt x="15436" y="4151"/>
                  <a:pt x="15420" y="4112"/>
                </a:cubicBezTo>
                <a:cubicBezTo>
                  <a:pt x="15116" y="3408"/>
                  <a:pt x="14764" y="2778"/>
                  <a:pt x="14375" y="2231"/>
                </a:cubicBezTo>
                <a:cubicBezTo>
                  <a:pt x="14357" y="2206"/>
                  <a:pt x="14339" y="2181"/>
                  <a:pt x="14321" y="2156"/>
                </a:cubicBezTo>
                <a:cubicBezTo>
                  <a:pt x="14127" y="1890"/>
                  <a:pt x="13925" y="1643"/>
                  <a:pt x="13714" y="1422"/>
                </a:cubicBezTo>
                <a:cubicBezTo>
                  <a:pt x="14989" y="1818"/>
                  <a:pt x="16149" y="2471"/>
                  <a:pt x="17142" y="3315"/>
                </a:cubicBezTo>
                <a:moveTo>
                  <a:pt x="20598" y="10309"/>
                </a:moveTo>
                <a:lnTo>
                  <a:pt x="16673" y="10309"/>
                </a:lnTo>
                <a:cubicBezTo>
                  <a:pt x="16664" y="10027"/>
                  <a:pt x="16660" y="9742"/>
                  <a:pt x="16641" y="9465"/>
                </a:cubicBezTo>
                <a:cubicBezTo>
                  <a:pt x="16632" y="9340"/>
                  <a:pt x="16621" y="9217"/>
                  <a:pt x="16610" y="9093"/>
                </a:cubicBezTo>
                <a:cubicBezTo>
                  <a:pt x="16581" y="8761"/>
                  <a:pt x="16544" y="8434"/>
                  <a:pt x="16499" y="8112"/>
                </a:cubicBezTo>
                <a:cubicBezTo>
                  <a:pt x="16484" y="8005"/>
                  <a:pt x="16471" y="7896"/>
                  <a:pt x="16454" y="7789"/>
                </a:cubicBezTo>
                <a:cubicBezTo>
                  <a:pt x="16320" y="6944"/>
                  <a:pt x="16131" y="6144"/>
                  <a:pt x="15896" y="5397"/>
                </a:cubicBezTo>
                <a:cubicBezTo>
                  <a:pt x="15882" y="5357"/>
                  <a:pt x="15868" y="5317"/>
                  <a:pt x="15855" y="5276"/>
                </a:cubicBezTo>
                <a:cubicBezTo>
                  <a:pt x="16604" y="4918"/>
                  <a:pt x="17270" y="4478"/>
                  <a:pt x="17850" y="3981"/>
                </a:cubicBezTo>
                <a:cubicBezTo>
                  <a:pt x="19450" y="5638"/>
                  <a:pt x="20476" y="7853"/>
                  <a:pt x="20598" y="10309"/>
                </a:cubicBezTo>
                <a:moveTo>
                  <a:pt x="10309" y="5379"/>
                </a:moveTo>
                <a:cubicBezTo>
                  <a:pt x="9101" y="5329"/>
                  <a:pt x="7961" y="5107"/>
                  <a:pt x="6947" y="4731"/>
                </a:cubicBezTo>
                <a:cubicBezTo>
                  <a:pt x="7749" y="2691"/>
                  <a:pt x="8945" y="1302"/>
                  <a:pt x="10309" y="1031"/>
                </a:cubicBezTo>
                <a:cubicBezTo>
                  <a:pt x="10309" y="1031"/>
                  <a:pt x="10309" y="5379"/>
                  <a:pt x="10309" y="5379"/>
                </a:cubicBezTo>
                <a:close/>
                <a:moveTo>
                  <a:pt x="10309" y="10309"/>
                </a:moveTo>
                <a:lnTo>
                  <a:pt x="5903" y="10309"/>
                </a:lnTo>
                <a:cubicBezTo>
                  <a:pt x="5945" y="8605"/>
                  <a:pt x="6207" y="7019"/>
                  <a:pt x="6629" y="5652"/>
                </a:cubicBezTo>
                <a:cubicBezTo>
                  <a:pt x="7745" y="6066"/>
                  <a:pt x="8991" y="6309"/>
                  <a:pt x="10309" y="6360"/>
                </a:cubicBezTo>
                <a:cubicBezTo>
                  <a:pt x="10309" y="6360"/>
                  <a:pt x="10309" y="10309"/>
                  <a:pt x="10309" y="10309"/>
                </a:cubicBezTo>
                <a:close/>
                <a:moveTo>
                  <a:pt x="10309" y="15240"/>
                </a:moveTo>
                <a:cubicBezTo>
                  <a:pt x="8991" y="15291"/>
                  <a:pt x="7745" y="15534"/>
                  <a:pt x="6629" y="15948"/>
                </a:cubicBezTo>
                <a:cubicBezTo>
                  <a:pt x="6207" y="14581"/>
                  <a:pt x="5945" y="12995"/>
                  <a:pt x="5903" y="11291"/>
                </a:cubicBezTo>
                <a:lnTo>
                  <a:pt x="10309" y="11291"/>
                </a:lnTo>
                <a:cubicBezTo>
                  <a:pt x="10309" y="11291"/>
                  <a:pt x="10309" y="15240"/>
                  <a:pt x="10309" y="15240"/>
                </a:cubicBezTo>
                <a:close/>
                <a:moveTo>
                  <a:pt x="10309" y="20569"/>
                </a:moveTo>
                <a:cubicBezTo>
                  <a:pt x="8945" y="20298"/>
                  <a:pt x="7749" y="18909"/>
                  <a:pt x="6947" y="16869"/>
                </a:cubicBezTo>
                <a:cubicBezTo>
                  <a:pt x="7961" y="16493"/>
                  <a:pt x="9101" y="16271"/>
                  <a:pt x="10309" y="16221"/>
                </a:cubicBezTo>
                <a:cubicBezTo>
                  <a:pt x="10309" y="16221"/>
                  <a:pt x="10309" y="20569"/>
                  <a:pt x="10309" y="20569"/>
                </a:cubicBezTo>
                <a:close/>
                <a:moveTo>
                  <a:pt x="4458" y="18285"/>
                </a:moveTo>
                <a:cubicBezTo>
                  <a:pt x="4934" y="17890"/>
                  <a:pt x="5476" y="17535"/>
                  <a:pt x="6083" y="17239"/>
                </a:cubicBezTo>
                <a:cubicBezTo>
                  <a:pt x="6100" y="17282"/>
                  <a:pt x="6115" y="17329"/>
                  <a:pt x="6132" y="17372"/>
                </a:cubicBezTo>
                <a:cubicBezTo>
                  <a:pt x="6149" y="17410"/>
                  <a:pt x="6163" y="17450"/>
                  <a:pt x="6180" y="17488"/>
                </a:cubicBezTo>
                <a:cubicBezTo>
                  <a:pt x="6484" y="18192"/>
                  <a:pt x="6835" y="18822"/>
                  <a:pt x="7224" y="19369"/>
                </a:cubicBezTo>
                <a:cubicBezTo>
                  <a:pt x="7242" y="19394"/>
                  <a:pt x="7261" y="19419"/>
                  <a:pt x="7279" y="19444"/>
                </a:cubicBezTo>
                <a:cubicBezTo>
                  <a:pt x="7472" y="19710"/>
                  <a:pt x="7674" y="19957"/>
                  <a:pt x="7886" y="20178"/>
                </a:cubicBezTo>
                <a:cubicBezTo>
                  <a:pt x="6610" y="19782"/>
                  <a:pt x="5451" y="19129"/>
                  <a:pt x="4458" y="18285"/>
                </a:cubicBezTo>
                <a:moveTo>
                  <a:pt x="1002" y="11291"/>
                </a:moveTo>
                <a:lnTo>
                  <a:pt x="4927" y="11291"/>
                </a:lnTo>
                <a:cubicBezTo>
                  <a:pt x="4935" y="11574"/>
                  <a:pt x="4940" y="11858"/>
                  <a:pt x="4958" y="12135"/>
                </a:cubicBezTo>
                <a:cubicBezTo>
                  <a:pt x="4967" y="12260"/>
                  <a:pt x="4979" y="12383"/>
                  <a:pt x="4989" y="12507"/>
                </a:cubicBezTo>
                <a:cubicBezTo>
                  <a:pt x="5018" y="12839"/>
                  <a:pt x="5055" y="13166"/>
                  <a:pt x="5100" y="13488"/>
                </a:cubicBezTo>
                <a:cubicBezTo>
                  <a:pt x="5116" y="13596"/>
                  <a:pt x="5129" y="13704"/>
                  <a:pt x="5146" y="13811"/>
                </a:cubicBezTo>
                <a:cubicBezTo>
                  <a:pt x="5280" y="14656"/>
                  <a:pt x="5468" y="15456"/>
                  <a:pt x="5704" y="16203"/>
                </a:cubicBezTo>
                <a:cubicBezTo>
                  <a:pt x="5718" y="16244"/>
                  <a:pt x="5731" y="16284"/>
                  <a:pt x="5744" y="16324"/>
                </a:cubicBezTo>
                <a:cubicBezTo>
                  <a:pt x="4996" y="16682"/>
                  <a:pt x="4330" y="17122"/>
                  <a:pt x="3749" y="17620"/>
                </a:cubicBezTo>
                <a:cubicBezTo>
                  <a:pt x="2150" y="15962"/>
                  <a:pt x="1123" y="13747"/>
                  <a:pt x="1002" y="11291"/>
                </a:cubicBezTo>
                <a:moveTo>
                  <a:pt x="3749" y="3981"/>
                </a:moveTo>
                <a:cubicBezTo>
                  <a:pt x="4330" y="4478"/>
                  <a:pt x="4996" y="4918"/>
                  <a:pt x="5744" y="5276"/>
                </a:cubicBezTo>
                <a:cubicBezTo>
                  <a:pt x="5731" y="5317"/>
                  <a:pt x="5718" y="5357"/>
                  <a:pt x="5704" y="5397"/>
                </a:cubicBezTo>
                <a:cubicBezTo>
                  <a:pt x="5469" y="6144"/>
                  <a:pt x="5280" y="6944"/>
                  <a:pt x="5146" y="7789"/>
                </a:cubicBezTo>
                <a:cubicBezTo>
                  <a:pt x="5129" y="7896"/>
                  <a:pt x="5116" y="8005"/>
                  <a:pt x="5100" y="8112"/>
                </a:cubicBezTo>
                <a:cubicBezTo>
                  <a:pt x="5055" y="8434"/>
                  <a:pt x="5018" y="8761"/>
                  <a:pt x="4989" y="9093"/>
                </a:cubicBezTo>
                <a:cubicBezTo>
                  <a:pt x="4979" y="9217"/>
                  <a:pt x="4967" y="9340"/>
                  <a:pt x="4958" y="9465"/>
                </a:cubicBezTo>
                <a:cubicBezTo>
                  <a:pt x="4940" y="9742"/>
                  <a:pt x="4935" y="10027"/>
                  <a:pt x="4927" y="10309"/>
                </a:cubicBezTo>
                <a:lnTo>
                  <a:pt x="1002" y="10309"/>
                </a:lnTo>
                <a:cubicBezTo>
                  <a:pt x="1123" y="7853"/>
                  <a:pt x="2150" y="5638"/>
                  <a:pt x="3749" y="3981"/>
                </a:cubicBezTo>
                <a:moveTo>
                  <a:pt x="7886" y="1422"/>
                </a:moveTo>
                <a:cubicBezTo>
                  <a:pt x="7674" y="1643"/>
                  <a:pt x="7472" y="1890"/>
                  <a:pt x="7279" y="2156"/>
                </a:cubicBezTo>
                <a:cubicBezTo>
                  <a:pt x="7261" y="2181"/>
                  <a:pt x="7242" y="2206"/>
                  <a:pt x="7224" y="2231"/>
                </a:cubicBezTo>
                <a:cubicBezTo>
                  <a:pt x="6835" y="2778"/>
                  <a:pt x="6484" y="3408"/>
                  <a:pt x="6180" y="4112"/>
                </a:cubicBezTo>
                <a:cubicBezTo>
                  <a:pt x="6163" y="4151"/>
                  <a:pt x="6149" y="4190"/>
                  <a:pt x="6132" y="4229"/>
                </a:cubicBezTo>
                <a:cubicBezTo>
                  <a:pt x="6115" y="4271"/>
                  <a:pt x="6100" y="4318"/>
                  <a:pt x="6083" y="4361"/>
                </a:cubicBezTo>
                <a:cubicBezTo>
                  <a:pt x="5476" y="4065"/>
                  <a:pt x="4934" y="3711"/>
                  <a:pt x="4458" y="3315"/>
                </a:cubicBezTo>
                <a:cubicBezTo>
                  <a:pt x="5451" y="2471"/>
                  <a:pt x="6610" y="1818"/>
                  <a:pt x="7886" y="1422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100" tIns="38100" rIns="38100" bIns="38100" rtlCol="0" anchor="ctr"/>
          <a:lstStyle/>
          <a:p>
            <a:pPr algn="ctr" defTabSz="457200" rtl="0">
              <a:lnSpc>
                <a:spcPct val="100000"/>
              </a:lnSpc>
              <a:defRPr sz="3000" spc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endParaRPr lang="fr-FR" noProof="0" dirty="0"/>
          </a:p>
        </p:txBody>
      </p:sp>
      <p:sp>
        <p:nvSpPr>
          <p:cNvPr id="21" name="Triangle droit 20">
            <a:extLst>
              <a:ext uri="{FF2B5EF4-FFF2-40B4-BE49-F238E27FC236}">
                <a16:creationId xmlns:a16="http://schemas.microsoft.com/office/drawing/2014/main" id="{FDDD2B84-3CB9-4567-8C91-C538E8A1C89F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34EF3020-1476-41B1-9FE7-B476A25C53D3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0"/>
            <a:ext cx="6030686" cy="300445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B1B64EC3-B232-415D-8E27-EB3E24D13922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1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2261CE2F-F199-4242-AC6C-692676B81FF1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4700016"/>
            <a:ext cx="1919789" cy="100105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Espace réservé d’image 24">
            <a:extLst>
              <a:ext uri="{FF2B5EF4-FFF2-40B4-BE49-F238E27FC236}">
                <a16:creationId xmlns:a16="http://schemas.microsoft.com/office/drawing/2014/main" id="{89C0506D-0CA6-4583-9D04-24E7F4D16AD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83398" y="860944"/>
            <a:ext cx="4428523" cy="5137089"/>
          </a:xfrm>
          <a:custGeom>
            <a:avLst/>
            <a:gdLst>
              <a:gd name="connsiteX0" fmla="*/ 2214261 w 4428523"/>
              <a:gd name="connsiteY0" fmla="*/ 0 h 5137089"/>
              <a:gd name="connsiteX1" fmla="*/ 4428523 w 4428523"/>
              <a:gd name="connsiteY1" fmla="*/ 1107131 h 5137089"/>
              <a:gd name="connsiteX2" fmla="*/ 4428523 w 4428523"/>
              <a:gd name="connsiteY2" fmla="*/ 4029957 h 5137089"/>
              <a:gd name="connsiteX3" fmla="*/ 2214261 w 4428523"/>
              <a:gd name="connsiteY3" fmla="*/ 5137089 h 5137089"/>
              <a:gd name="connsiteX4" fmla="*/ 0 w 4428523"/>
              <a:gd name="connsiteY4" fmla="*/ 4029957 h 5137089"/>
              <a:gd name="connsiteX5" fmla="*/ 0 w 4428523"/>
              <a:gd name="connsiteY5" fmla="*/ 1107131 h 5137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28523" h="5137089">
                <a:moveTo>
                  <a:pt x="2214261" y="0"/>
                </a:moveTo>
                <a:lnTo>
                  <a:pt x="4428523" y="1107131"/>
                </a:lnTo>
                <a:lnTo>
                  <a:pt x="4428523" y="4029957"/>
                </a:lnTo>
                <a:lnTo>
                  <a:pt x="2214261" y="5137089"/>
                </a:lnTo>
                <a:lnTo>
                  <a:pt x="0" y="4029957"/>
                </a:lnTo>
                <a:lnTo>
                  <a:pt x="0" y="1107131"/>
                </a:ln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fr-FR" noProof="0" smtClean="0"/>
              <a:t>Cliquez sur l'icône pour ajouter une image</a:t>
            </a:r>
            <a:endParaRPr lang="fr-FR" noProof="0" dirty="0"/>
          </a:p>
        </p:txBody>
      </p:sp>
      <p:sp>
        <p:nvSpPr>
          <p:cNvPr id="2" name="Titre 1" title="Titre">
            <a:extLst>
              <a:ext uri="{FF2B5EF4-FFF2-40B4-BE49-F238E27FC236}">
                <a16:creationId xmlns:a16="http://schemas.microsoft.com/office/drawing/2014/main" id="{A648E0EA-49ED-4F2D-A107-8FCE6301FC8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75721" y="1821022"/>
            <a:ext cx="4853573" cy="1616252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 algn="l">
              <a:defRPr sz="4300" b="1">
                <a:solidFill>
                  <a:schemeClr val="accent1"/>
                </a:solidFill>
              </a:defRPr>
            </a:lvl1pPr>
          </a:lstStyle>
          <a:p>
            <a:pPr rtl="0"/>
            <a:r>
              <a:rPr lang="fr-FR" noProof="0" dirty="0"/>
              <a:t>Cliquez pour modifier le style du titre du masque</a:t>
            </a:r>
          </a:p>
        </p:txBody>
      </p:sp>
    </p:spTree>
    <p:extLst>
      <p:ext uri="{BB962C8B-B14F-4D97-AF65-F5344CB8AC3E}">
        <p14:creationId xmlns:p14="http://schemas.microsoft.com/office/powerpoint/2010/main" val="383905128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537">
          <p15:clr>
            <a:srgbClr val="FBAE40"/>
          </p15:clr>
        </p15:guide>
        <p15:guide id="3" pos="138">
          <p15:clr>
            <a:srgbClr val="FBAE40"/>
          </p15:clr>
        </p15:guide>
        <p15:guide id="4" orient="horz" pos="4178">
          <p15:clr>
            <a:srgbClr val="FBAE40"/>
          </p15:clr>
        </p15:guide>
        <p15:guide id="5" orient="horz" pos="142">
          <p15:clr>
            <a:srgbClr val="FBAE40"/>
          </p15:clr>
        </p15:guide>
        <p15:guide id="6" pos="2457">
          <p15:clr>
            <a:srgbClr val="FBAE40"/>
          </p15:clr>
        </p15:guide>
        <p15:guide id="7" pos="438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 4">
            <a:extLst>
              <a:ext uri="{FF2B5EF4-FFF2-40B4-BE49-F238E27FC236}">
                <a16:creationId xmlns:a16="http://schemas.microsoft.com/office/drawing/2014/main" id="{BDB16155-303B-403D-8B49-D4CEE47D68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853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pPr rtl="0"/>
            <a:r>
              <a:rPr lang="fr-FR" noProof="0" dirty="0"/>
              <a:t>Ajouter un pied de page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B915EF5-4ABE-4759-AC09-679CD6083A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46971" y="6356350"/>
            <a:ext cx="7402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pPr rtl="0"/>
            <a:fld id="{8699F50C-BE38-4BD0-BA84-9B090E1F2B9B}" type="slidenum">
              <a:rPr lang="fr-FR" noProof="0" smtClean="0"/>
              <a:pPr rtl="0"/>
              <a:t>‹N°›</a:t>
            </a:fld>
            <a:endParaRPr lang="fr-FR" noProof="0" dirty="0"/>
          </a:p>
        </p:txBody>
      </p:sp>
      <p:sp>
        <p:nvSpPr>
          <p:cNvPr id="9" name="Espace réservé du titre 8">
            <a:extLst>
              <a:ext uri="{FF2B5EF4-FFF2-40B4-BE49-F238E27FC236}">
                <a16:creationId xmlns:a16="http://schemas.microsoft.com/office/drawing/2014/main" id="{AA2D2B61-D240-024D-AD60-4162EF152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678" y="209029"/>
            <a:ext cx="10835122" cy="1147968"/>
          </a:xfrm>
          <a:prstGeom prst="rect">
            <a:avLst/>
          </a:prstGeom>
        </p:spPr>
        <p:txBody>
          <a:bodyPr vert="horz" lIns="91440" tIns="45720" rIns="91440" bIns="0" rtlCol="0" anchor="b">
            <a:normAutofit/>
          </a:bodyPr>
          <a:lstStyle/>
          <a:p>
            <a:pPr rtl="0"/>
            <a:r>
              <a:rPr lang="fr-FR" noProof="0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564885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85" r:id="rId3"/>
    <p:sldLayoutId id="2147483706" r:id="rId4"/>
    <p:sldLayoutId id="2147483708" r:id="rId5"/>
    <p:sldLayoutId id="2147483704" r:id="rId6"/>
    <p:sldLayoutId id="2147483689" r:id="rId7"/>
    <p:sldLayoutId id="2147483668" r:id="rId8"/>
    <p:sldLayoutId id="2147483707" r:id="rId9"/>
    <p:sldLayoutId id="2147483710" r:id="rId10"/>
    <p:sldLayoutId id="2147483711" r:id="rId11"/>
    <p:sldLayoutId id="2147483712" r:id="rId12"/>
    <p:sldLayoutId id="2147483713" r:id="rId13"/>
    <p:sldLayoutId id="2147483714" r:id="rId14"/>
    <p:sldLayoutId id="2147483715" r:id="rId15"/>
    <p:sldLayoutId id="2147483716" r:id="rId16"/>
    <p:sldLayoutId id="2147483692" r:id="rId17"/>
    <p:sldLayoutId id="2147483697" r:id="rId18"/>
    <p:sldLayoutId id="2147483674" r:id="rId19"/>
    <p:sldLayoutId id="2147483717" r:id="rId20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IN" sz="44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2E7A40"/>
        </a:buClr>
        <a:buFont typeface="Arial" panose="020B0604020202020204" pitchFamily="34" charset="0"/>
        <a:buChar char="•"/>
        <a:defRPr lang="en-US" sz="2400" kern="1200" dirty="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E7A40"/>
        </a:buClr>
        <a:buFont typeface="Arial" panose="020B0604020202020204" pitchFamily="34" charset="0"/>
        <a:buChar char="•"/>
        <a:defRPr lang="en-US" sz="20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E7A40"/>
        </a:buClr>
        <a:buFont typeface="Arial" panose="020B0604020202020204" pitchFamily="34" charset="0"/>
        <a:buChar char="•"/>
        <a:defRPr lang="en-US" sz="180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E7A40"/>
        </a:buClr>
        <a:buFont typeface="Arial" panose="020B0604020202020204" pitchFamily="34" charset="0"/>
        <a:buChar char="•"/>
        <a:defRPr lang="en-US" sz="1600" kern="1200" dirty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E7A40"/>
        </a:buClr>
        <a:buFont typeface="Arial" panose="020B0604020202020204" pitchFamily="34" charset="0"/>
        <a:buChar char="•"/>
        <a:defRPr lang="en-IN" sz="160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5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pour une image  4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52" r="16052"/>
          <a:stretch>
            <a:fillRect/>
          </a:stretch>
        </p:blipFill>
        <p:spPr/>
      </p:pic>
      <p:sp>
        <p:nvSpPr>
          <p:cNvPr id="18" name="Hexagone 17" descr="Hexagone de couleur foncée unie au milieu d’accentuation d’image">
            <a:extLst>
              <a:ext uri="{FF2B5EF4-FFF2-40B4-BE49-F238E27FC236}">
                <a16:creationId xmlns:a16="http://schemas.microsoft.com/office/drawing/2014/main" id="{0E6B042D-E9CB-40E0-AAE9-6AD11F53E044}"/>
              </a:ext>
            </a:extLst>
          </p:cNvPr>
          <p:cNvSpPr/>
          <p:nvPr/>
        </p:nvSpPr>
        <p:spPr>
          <a:xfrm rot="16200000">
            <a:off x="2679702" y="2388914"/>
            <a:ext cx="2412998" cy="2080172"/>
          </a:xfrm>
          <a:prstGeom prst="hexagon">
            <a:avLst/>
          </a:prstGeom>
          <a:solidFill>
            <a:srgbClr val="0019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D638ACE-163E-40EB-A458-E794C67EA2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75721" y="2006084"/>
            <a:ext cx="5561355" cy="1616252"/>
          </a:xfrm>
        </p:spPr>
        <p:txBody>
          <a:bodyPr rtlCol="0"/>
          <a:lstStyle/>
          <a:p>
            <a:pPr rtl="0"/>
            <a:r>
              <a:rPr lang="fr-FR" dirty="0" smtClean="0"/>
              <a:t>Réunion d’informations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C9205DF-8F5E-49F7-B00E-6F58293F513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rtl="0"/>
            <a:r>
              <a:rPr lang="fr-FR" dirty="0" smtClean="0"/>
              <a:t>Correspondants </a:t>
            </a:r>
          </a:p>
          <a:p>
            <a:pPr rtl="0"/>
            <a:r>
              <a:rPr lang="fr-FR" dirty="0" smtClean="0"/>
              <a:t>Incendie et secours</a:t>
            </a:r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7659" y="2993849"/>
            <a:ext cx="961195" cy="970514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7732" y="3034606"/>
            <a:ext cx="819150" cy="88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06997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CustomShape 1"/>
          <p:cNvSpPr/>
          <p:nvPr/>
        </p:nvSpPr>
        <p:spPr>
          <a:xfrm>
            <a:off x="2880000" y="1008000"/>
            <a:ext cx="6190560" cy="646560"/>
          </a:xfrm>
          <a:prstGeom prst="rect">
            <a:avLst/>
          </a:prstGeom>
          <a:solidFill>
            <a:srgbClr val="729FCF">
              <a:alpha val="50000"/>
            </a:srgbClr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27" name="CustomShape 2"/>
          <p:cNvSpPr/>
          <p:nvPr/>
        </p:nvSpPr>
        <p:spPr>
          <a:xfrm>
            <a:off x="1800000" y="288000"/>
            <a:ext cx="9070560" cy="372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fr-FR" sz="2400" b="1" strike="noStrike" spc="-1" dirty="0">
                <a:solidFill>
                  <a:srgbClr val="000000"/>
                </a:solidFill>
                <a:latin typeface="+mj-lt"/>
                <a:ea typeface="DejaVu Sans"/>
              </a:rPr>
              <a:t>Le plan communal et intercommunal de sauvegarde : réglementation</a:t>
            </a:r>
            <a:endParaRPr lang="fr-FR" sz="2400" b="0" strike="noStrike" spc="-1" dirty="0">
              <a:latin typeface="+mj-lt"/>
            </a:endParaRPr>
          </a:p>
        </p:txBody>
      </p:sp>
      <p:sp>
        <p:nvSpPr>
          <p:cNvPr id="428" name="CustomShape 3"/>
          <p:cNvSpPr/>
          <p:nvPr/>
        </p:nvSpPr>
        <p:spPr>
          <a:xfrm>
            <a:off x="1872000" y="2374920"/>
            <a:ext cx="1582560" cy="1497960"/>
          </a:xfrm>
          <a:prstGeom prst="ellipse">
            <a:avLst/>
          </a:prstGeom>
          <a:solidFill>
            <a:srgbClr val="FFD320">
              <a:alpha val="50000"/>
            </a:srgbClr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29" name="CustomShape 4"/>
          <p:cNvSpPr/>
          <p:nvPr/>
        </p:nvSpPr>
        <p:spPr>
          <a:xfrm>
            <a:off x="4536000" y="2362320"/>
            <a:ext cx="1582560" cy="1510560"/>
          </a:xfrm>
          <a:prstGeom prst="ellipse">
            <a:avLst/>
          </a:prstGeom>
          <a:solidFill>
            <a:srgbClr val="FFD320">
              <a:alpha val="50000"/>
            </a:srgbClr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0" name="CustomShape 5"/>
          <p:cNvSpPr/>
          <p:nvPr/>
        </p:nvSpPr>
        <p:spPr>
          <a:xfrm>
            <a:off x="2880000" y="1008000"/>
            <a:ext cx="6190560" cy="790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Loi du 13 août 2004 « Modernisation de la sécurité civile »</a:t>
            </a:r>
            <a:endParaRPr lang="fr-FR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fr-FR" sz="1800" b="0" strike="noStrike" spc="-1">
                <a:solidFill>
                  <a:srgbClr val="000000"/>
                </a:solidFill>
                <a:latin typeface="Arial"/>
                <a:ea typeface="Arial"/>
              </a:rPr>
              <a:t>Loi n°2021-1520 du 25 novembre 2021 « loi Matras »</a:t>
            </a:r>
            <a:endParaRPr lang="fr-FR" sz="1800" b="0" strike="noStrike" spc="-1">
              <a:latin typeface="Arial"/>
            </a:endParaRPr>
          </a:p>
        </p:txBody>
      </p:sp>
      <p:sp>
        <p:nvSpPr>
          <p:cNvPr id="431" name="CustomShape 6"/>
          <p:cNvSpPr/>
          <p:nvPr/>
        </p:nvSpPr>
        <p:spPr>
          <a:xfrm>
            <a:off x="5112000" y="2506320"/>
            <a:ext cx="646560" cy="344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fr-FR" sz="1800" b="1" strike="noStrike" spc="-1">
                <a:solidFill>
                  <a:srgbClr val="000000"/>
                </a:solidFill>
                <a:latin typeface="Arial"/>
                <a:ea typeface="Arial"/>
              </a:rPr>
              <a:t>PPI</a:t>
            </a:r>
            <a:endParaRPr lang="fr-FR" sz="1800" b="0" strike="noStrike" spc="-1">
              <a:latin typeface="Arial"/>
            </a:endParaRPr>
          </a:p>
        </p:txBody>
      </p:sp>
      <p:sp>
        <p:nvSpPr>
          <p:cNvPr id="432" name="CustomShape 7"/>
          <p:cNvSpPr/>
          <p:nvPr/>
        </p:nvSpPr>
        <p:spPr>
          <a:xfrm>
            <a:off x="504000" y="1944000"/>
            <a:ext cx="9286560" cy="344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1800" b="1" strike="noStrike" spc="-1" dirty="0">
                <a:solidFill>
                  <a:srgbClr val="000000"/>
                </a:solidFill>
                <a:latin typeface="+mj-lt"/>
                <a:ea typeface="Arial"/>
              </a:rPr>
              <a:t>Elaboration</a:t>
            </a:r>
            <a:r>
              <a:rPr lang="fr-FR" sz="1800" b="1" strike="noStrike" spc="-1" dirty="0">
                <a:solidFill>
                  <a:srgbClr val="000000"/>
                </a:solidFill>
                <a:latin typeface="Arial"/>
                <a:ea typeface="Arial"/>
              </a:rPr>
              <a:t> d’un PCS obligatoire pour les communes avec :</a:t>
            </a:r>
            <a:endParaRPr lang="fr-FR" sz="1800" b="0" strike="noStrike" spc="-1" dirty="0">
              <a:latin typeface="Arial"/>
            </a:endParaRPr>
          </a:p>
        </p:txBody>
      </p:sp>
      <p:sp>
        <p:nvSpPr>
          <p:cNvPr id="433" name="CustomShape 8"/>
          <p:cNvSpPr/>
          <p:nvPr/>
        </p:nvSpPr>
        <p:spPr>
          <a:xfrm>
            <a:off x="7200000" y="2374920"/>
            <a:ext cx="1582560" cy="1497960"/>
          </a:xfrm>
          <a:prstGeom prst="ellipse">
            <a:avLst/>
          </a:prstGeom>
          <a:solidFill>
            <a:srgbClr val="FFD320">
              <a:alpha val="50000"/>
            </a:srgbClr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4" name="CustomShape 9"/>
          <p:cNvSpPr/>
          <p:nvPr/>
        </p:nvSpPr>
        <p:spPr>
          <a:xfrm>
            <a:off x="7704000" y="2474280"/>
            <a:ext cx="574560" cy="344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fr-FR" sz="1800" b="1" strike="noStrike" spc="-1">
                <a:solidFill>
                  <a:srgbClr val="000000"/>
                </a:solidFill>
                <a:latin typeface="Arial"/>
                <a:ea typeface="Arial"/>
              </a:rPr>
              <a:t>TRI</a:t>
            </a:r>
            <a:endParaRPr lang="fr-FR" sz="1800" b="0" strike="noStrike" spc="-1">
              <a:latin typeface="Arial"/>
            </a:endParaRPr>
          </a:p>
        </p:txBody>
      </p:sp>
      <p:sp>
        <p:nvSpPr>
          <p:cNvPr id="435" name="CustomShape 10"/>
          <p:cNvSpPr/>
          <p:nvPr/>
        </p:nvSpPr>
        <p:spPr>
          <a:xfrm>
            <a:off x="504000" y="4018320"/>
            <a:ext cx="10942560" cy="600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fr-FR" sz="1800" b="1" strike="noStrike" spc="-1" dirty="0">
                <a:solidFill>
                  <a:srgbClr val="000000"/>
                </a:solidFill>
                <a:latin typeface="+mj-lt"/>
                <a:ea typeface="Arial"/>
              </a:rPr>
              <a:t>Elaboration</a:t>
            </a:r>
            <a:r>
              <a:rPr lang="fr-FR" sz="1800" b="1" strike="noStrike" spc="-1" dirty="0">
                <a:solidFill>
                  <a:srgbClr val="000000"/>
                </a:solidFill>
                <a:latin typeface="Arial"/>
                <a:ea typeface="Arial"/>
              </a:rPr>
              <a:t> d’un PCS fortement conseillée pour toutes les communes</a:t>
            </a:r>
            <a:r>
              <a:rPr lang="fr-FR" sz="1800" b="0" strike="noStrike" spc="-1" dirty="0">
                <a:solidFill>
                  <a:srgbClr val="000000"/>
                </a:solidFill>
                <a:latin typeface="Arial"/>
                <a:ea typeface="Arial"/>
              </a:rPr>
              <a:t> après identification des risques sur son territoire : routiers, naturels (orage, fortes pluies, canicules, etc.)</a:t>
            </a:r>
            <a:endParaRPr lang="fr-FR" sz="1800" b="0" strike="noStrike" spc="-1" dirty="0">
              <a:latin typeface="Arial"/>
            </a:endParaRPr>
          </a:p>
        </p:txBody>
      </p:sp>
      <p:sp>
        <p:nvSpPr>
          <p:cNvPr id="436" name="CustomShape 11"/>
          <p:cNvSpPr/>
          <p:nvPr/>
        </p:nvSpPr>
        <p:spPr>
          <a:xfrm>
            <a:off x="504000" y="4784040"/>
            <a:ext cx="11014560" cy="600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fr-FR" sz="1800" b="1" strike="noStrike" spc="-1" dirty="0">
                <a:solidFill>
                  <a:srgbClr val="000000"/>
                </a:solidFill>
                <a:latin typeface="+mj-lt"/>
                <a:ea typeface="Arial"/>
              </a:rPr>
              <a:t>Elaboration</a:t>
            </a:r>
            <a:r>
              <a:rPr lang="fr-FR" sz="1800" b="1" strike="noStrike" spc="-1" dirty="0">
                <a:solidFill>
                  <a:srgbClr val="000000"/>
                </a:solidFill>
                <a:latin typeface="Arial"/>
                <a:ea typeface="Arial"/>
              </a:rPr>
              <a:t> d’un PICS obligatoire pour les communautés de communes</a:t>
            </a:r>
            <a:r>
              <a:rPr lang="fr-FR" sz="1800" b="0" strike="noStrike" spc="-1" dirty="0">
                <a:solidFill>
                  <a:srgbClr val="000000"/>
                </a:solidFill>
                <a:latin typeface="Arial"/>
                <a:ea typeface="Arial"/>
              </a:rPr>
              <a:t> lorsqu’au moins une commune membre a l’obligation de réaliser un PCS</a:t>
            </a:r>
            <a:endParaRPr lang="fr-FR" sz="1800" b="0" strike="noStrike" spc="-1" dirty="0">
              <a:latin typeface="Arial"/>
            </a:endParaRPr>
          </a:p>
        </p:txBody>
      </p:sp>
      <p:sp>
        <p:nvSpPr>
          <p:cNvPr id="437" name="CustomShape 12"/>
          <p:cNvSpPr/>
          <p:nvPr/>
        </p:nvSpPr>
        <p:spPr>
          <a:xfrm>
            <a:off x="2232000" y="2489040"/>
            <a:ext cx="862560" cy="344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fr-FR" sz="1800" b="1" strike="noStrike" spc="-1">
                <a:solidFill>
                  <a:srgbClr val="000000"/>
                </a:solidFill>
                <a:latin typeface="Arial"/>
                <a:ea typeface="Arial"/>
              </a:rPr>
              <a:t>PPRN</a:t>
            </a:r>
            <a:endParaRPr lang="fr-FR" sz="1800" b="0" strike="noStrike" spc="-1">
              <a:latin typeface="Arial"/>
            </a:endParaRPr>
          </a:p>
        </p:txBody>
      </p:sp>
      <p:sp>
        <p:nvSpPr>
          <p:cNvPr id="438" name="CustomShape 13"/>
          <p:cNvSpPr/>
          <p:nvPr/>
        </p:nvSpPr>
        <p:spPr>
          <a:xfrm>
            <a:off x="1662840" y="5746320"/>
            <a:ext cx="1648440" cy="718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rmAutofit/>
          </a:bodyPr>
          <a:lstStyle/>
          <a:p>
            <a:pPr>
              <a:lnSpc>
                <a:spcPct val="100000"/>
              </a:lnSpc>
            </a:pPr>
            <a:r>
              <a:rPr lang="fr-FR" sz="1800" b="0" strike="noStrike" spc="-1" dirty="0">
                <a:solidFill>
                  <a:srgbClr val="000000"/>
                </a:solidFill>
                <a:latin typeface="Arial"/>
                <a:ea typeface="Arial"/>
              </a:rPr>
              <a:t>À </a:t>
            </a:r>
            <a:r>
              <a:rPr lang="fr-FR" sz="1800" b="0" strike="noStrike" spc="-1" dirty="0">
                <a:solidFill>
                  <a:srgbClr val="000000"/>
                </a:solidFill>
                <a:latin typeface="+mj-lt"/>
                <a:ea typeface="Arial"/>
              </a:rPr>
              <a:t>élaborer</a:t>
            </a:r>
            <a:r>
              <a:rPr lang="fr-FR" sz="1800" b="0" strike="noStrike" spc="-1" dirty="0">
                <a:solidFill>
                  <a:srgbClr val="000000"/>
                </a:solidFill>
                <a:latin typeface="Arial"/>
                <a:ea typeface="Arial"/>
              </a:rPr>
              <a:t> avant le 25/11/2026</a:t>
            </a:r>
            <a:endParaRPr lang="fr-FR" sz="1800" b="0" strike="noStrike" spc="-1" dirty="0">
              <a:latin typeface="Arial"/>
            </a:endParaRPr>
          </a:p>
        </p:txBody>
      </p:sp>
      <p:sp>
        <p:nvSpPr>
          <p:cNvPr id="439" name="CustomShape 14"/>
          <p:cNvSpPr/>
          <p:nvPr/>
        </p:nvSpPr>
        <p:spPr>
          <a:xfrm>
            <a:off x="5184360" y="5688360"/>
            <a:ext cx="2446560" cy="862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rmAutofit/>
          </a:bodyPr>
          <a:lstStyle/>
          <a:p>
            <a:pPr>
              <a:lnSpc>
                <a:spcPct val="100000"/>
              </a:lnSpc>
            </a:pPr>
            <a:r>
              <a:rPr lang="fr-FR" sz="1800" b="0" strike="noStrike" spc="-1" dirty="0">
                <a:solidFill>
                  <a:srgbClr val="000000"/>
                </a:solidFill>
                <a:latin typeface="+mj-lt"/>
                <a:ea typeface="Arial"/>
              </a:rPr>
              <a:t>Le PICS ne se substitue pas aux PCS</a:t>
            </a:r>
            <a:endParaRPr lang="fr-FR" sz="1800" b="0" strike="noStrike" spc="-1" dirty="0">
              <a:latin typeface="+mj-lt"/>
            </a:endParaRPr>
          </a:p>
        </p:txBody>
      </p:sp>
      <p:sp>
        <p:nvSpPr>
          <p:cNvPr id="440" name="CustomShape 15"/>
          <p:cNvSpPr/>
          <p:nvPr/>
        </p:nvSpPr>
        <p:spPr>
          <a:xfrm>
            <a:off x="9098640" y="5674320"/>
            <a:ext cx="2419920" cy="93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rmAutofit/>
          </a:bodyPr>
          <a:lstStyle/>
          <a:p>
            <a:pPr>
              <a:lnSpc>
                <a:spcPct val="100000"/>
              </a:lnSpc>
            </a:pPr>
            <a:r>
              <a:rPr lang="fr-FR" sz="1800" b="0" strike="noStrike" spc="-1" dirty="0">
                <a:solidFill>
                  <a:srgbClr val="000000"/>
                </a:solidFill>
                <a:latin typeface="+mj-lt"/>
                <a:ea typeface="Calibri"/>
              </a:rPr>
              <a:t>Pour le Cher, tous les EPCI sont concernés par le PICS</a:t>
            </a:r>
            <a:endParaRPr lang="fr-FR" sz="1800" b="0" strike="noStrike" spc="-1" dirty="0">
              <a:latin typeface="+mj-lt"/>
            </a:endParaRPr>
          </a:p>
        </p:txBody>
      </p:sp>
      <p:pic>
        <p:nvPicPr>
          <p:cNvPr id="441" name="Image 14"/>
          <p:cNvPicPr/>
          <p:nvPr/>
        </p:nvPicPr>
        <p:blipFill>
          <a:blip r:embed="rId2"/>
          <a:stretch/>
        </p:blipFill>
        <p:spPr>
          <a:xfrm>
            <a:off x="7609680" y="2964600"/>
            <a:ext cx="812880" cy="682920"/>
          </a:xfrm>
          <a:prstGeom prst="rect">
            <a:avLst/>
          </a:prstGeom>
          <a:ln>
            <a:noFill/>
          </a:ln>
        </p:spPr>
      </p:pic>
      <p:pic>
        <p:nvPicPr>
          <p:cNvPr id="442" name="Image 2"/>
          <p:cNvPicPr/>
          <p:nvPr/>
        </p:nvPicPr>
        <p:blipFill>
          <a:blip r:embed="rId3"/>
          <a:srcRect l="23904" t="24248" r="23383" b="23652"/>
          <a:stretch/>
        </p:blipFill>
        <p:spPr>
          <a:xfrm>
            <a:off x="4968000" y="2975760"/>
            <a:ext cx="690840" cy="681120"/>
          </a:xfrm>
          <a:prstGeom prst="rect">
            <a:avLst/>
          </a:prstGeom>
          <a:ln>
            <a:noFill/>
          </a:ln>
        </p:spPr>
      </p:pic>
      <p:pic>
        <p:nvPicPr>
          <p:cNvPr id="443" name="Image 37"/>
          <p:cNvPicPr/>
          <p:nvPr/>
        </p:nvPicPr>
        <p:blipFill>
          <a:blip r:embed="rId4"/>
          <a:stretch/>
        </p:blipFill>
        <p:spPr>
          <a:xfrm>
            <a:off x="2016000" y="2878920"/>
            <a:ext cx="1282680" cy="681120"/>
          </a:xfrm>
          <a:prstGeom prst="rect">
            <a:avLst/>
          </a:prstGeom>
          <a:ln>
            <a:noFill/>
          </a:ln>
        </p:spPr>
      </p:pic>
      <p:sp>
        <p:nvSpPr>
          <p:cNvPr id="444" name="Line 16"/>
          <p:cNvSpPr/>
          <p:nvPr/>
        </p:nvSpPr>
        <p:spPr>
          <a:xfrm>
            <a:off x="648000" y="5962320"/>
            <a:ext cx="864000" cy="360"/>
          </a:xfrm>
          <a:prstGeom prst="line">
            <a:avLst/>
          </a:prstGeom>
          <a:ln w="72000">
            <a:solidFill>
              <a:srgbClr val="3D59A3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5" name="Line 17"/>
          <p:cNvSpPr/>
          <p:nvPr/>
        </p:nvSpPr>
        <p:spPr>
          <a:xfrm>
            <a:off x="7992000" y="5962320"/>
            <a:ext cx="864000" cy="360"/>
          </a:xfrm>
          <a:prstGeom prst="line">
            <a:avLst/>
          </a:prstGeom>
          <a:ln w="72000">
            <a:solidFill>
              <a:srgbClr val="3D59A3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6" name="Line 18"/>
          <p:cNvSpPr/>
          <p:nvPr/>
        </p:nvSpPr>
        <p:spPr>
          <a:xfrm>
            <a:off x="4248000" y="5962320"/>
            <a:ext cx="864000" cy="360"/>
          </a:xfrm>
          <a:prstGeom prst="line">
            <a:avLst/>
          </a:prstGeom>
          <a:ln w="72000">
            <a:solidFill>
              <a:srgbClr val="3D59A3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309772903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CustomShape 1"/>
          <p:cNvSpPr/>
          <p:nvPr/>
        </p:nvSpPr>
        <p:spPr>
          <a:xfrm>
            <a:off x="4829695" y="611640"/>
            <a:ext cx="6901919" cy="372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fr-FR" sz="24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Le plan communal de sauvegarde : contenu</a:t>
            </a:r>
            <a:endParaRPr lang="fr-FR" sz="2400" b="0" strike="noStrike" spc="-1" dirty="0">
              <a:latin typeface="Arial"/>
            </a:endParaRPr>
          </a:p>
        </p:txBody>
      </p:sp>
      <p:pic>
        <p:nvPicPr>
          <p:cNvPr id="448" name="Image 1"/>
          <p:cNvPicPr/>
          <p:nvPr/>
        </p:nvPicPr>
        <p:blipFill>
          <a:blip r:embed="rId2"/>
          <a:srcRect t="23800" b="14558"/>
          <a:stretch/>
        </p:blipFill>
        <p:spPr>
          <a:xfrm>
            <a:off x="2843280" y="3816000"/>
            <a:ext cx="1044720" cy="606600"/>
          </a:xfrm>
          <a:prstGeom prst="rect">
            <a:avLst/>
          </a:prstGeom>
          <a:ln>
            <a:noFill/>
          </a:ln>
        </p:spPr>
      </p:pic>
      <p:pic>
        <p:nvPicPr>
          <p:cNvPr id="449" name="Image 10"/>
          <p:cNvPicPr/>
          <p:nvPr/>
        </p:nvPicPr>
        <p:blipFill>
          <a:blip r:embed="rId3"/>
          <a:stretch/>
        </p:blipFill>
        <p:spPr>
          <a:xfrm>
            <a:off x="10056240" y="2736000"/>
            <a:ext cx="671760" cy="928800"/>
          </a:xfrm>
          <a:prstGeom prst="rect">
            <a:avLst/>
          </a:prstGeom>
          <a:ln>
            <a:noFill/>
          </a:ln>
        </p:spPr>
      </p:pic>
      <p:sp>
        <p:nvSpPr>
          <p:cNvPr id="450" name="CustomShape 2"/>
          <p:cNvSpPr/>
          <p:nvPr/>
        </p:nvSpPr>
        <p:spPr>
          <a:xfrm>
            <a:off x="3457440" y="3096000"/>
            <a:ext cx="6550560" cy="430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fr-FR" sz="1800" b="0" strike="noStrike" spc="-1" dirty="0">
                <a:solidFill>
                  <a:srgbClr val="000000"/>
                </a:solidFill>
                <a:latin typeface="+mj-lt"/>
                <a:ea typeface="DejaVu Sans"/>
              </a:rPr>
              <a:t>Quelle organisation communale en cas d’activation du PCS ?</a:t>
            </a:r>
            <a:endParaRPr lang="fr-FR" sz="1800" b="0" strike="noStrike" spc="-1" dirty="0">
              <a:latin typeface="+mj-lt"/>
            </a:endParaRPr>
          </a:p>
        </p:txBody>
      </p:sp>
      <p:sp>
        <p:nvSpPr>
          <p:cNvPr id="451" name="CustomShape 3"/>
          <p:cNvSpPr/>
          <p:nvPr/>
        </p:nvSpPr>
        <p:spPr>
          <a:xfrm>
            <a:off x="3960000" y="3939840"/>
            <a:ext cx="7414560" cy="376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fr-FR" sz="1800" b="0" strike="noStrike" spc="-1" dirty="0">
                <a:solidFill>
                  <a:srgbClr val="000000"/>
                </a:solidFill>
                <a:latin typeface="+mj-lt"/>
                <a:ea typeface="DejaVu Sans"/>
              </a:rPr>
              <a:t>Quels moyens d’alerte, d’information et de soutien à la population ?</a:t>
            </a:r>
            <a:endParaRPr lang="fr-FR" sz="1800" b="0" strike="noStrike" spc="-1" dirty="0">
              <a:latin typeface="+mj-lt"/>
            </a:endParaRPr>
          </a:p>
        </p:txBody>
      </p:sp>
      <p:sp>
        <p:nvSpPr>
          <p:cNvPr id="452" name="CustomShape 4"/>
          <p:cNvSpPr/>
          <p:nvPr/>
        </p:nvSpPr>
        <p:spPr>
          <a:xfrm>
            <a:off x="1800000" y="1296000"/>
            <a:ext cx="8422560" cy="1582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fr-FR" sz="1800" b="0" strike="noStrike" spc="-1" dirty="0">
                <a:solidFill>
                  <a:srgbClr val="000000"/>
                </a:solidFill>
                <a:latin typeface="+mj-lt"/>
                <a:ea typeface="DejaVu Sans"/>
              </a:rPr>
              <a:t>Recensement :</a:t>
            </a:r>
            <a:endParaRPr lang="fr-FR" sz="1800" b="0" strike="noStrike" spc="-1" dirty="0">
              <a:latin typeface="+mj-lt"/>
            </a:endParaRPr>
          </a:p>
          <a:p>
            <a:pPr marL="432000" lvl="1" indent="-21456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 dirty="0">
                <a:solidFill>
                  <a:srgbClr val="000000"/>
                </a:solidFill>
                <a:latin typeface="+mj-lt"/>
                <a:ea typeface="DejaVu Sans"/>
              </a:rPr>
              <a:t>des risques </a:t>
            </a:r>
            <a:r>
              <a:rPr lang="fr-FR" sz="1400" b="0" strike="noStrike" spc="-1" dirty="0">
                <a:solidFill>
                  <a:srgbClr val="000000"/>
                </a:solidFill>
                <a:latin typeface="+mj-lt"/>
                <a:ea typeface="DejaVu Sans"/>
              </a:rPr>
              <a:t>(DICRIM)</a:t>
            </a:r>
            <a:endParaRPr lang="fr-FR" sz="1400" b="0" strike="noStrike" spc="-1" dirty="0">
              <a:latin typeface="+mj-lt"/>
            </a:endParaRPr>
          </a:p>
          <a:p>
            <a:pPr marL="432000" lvl="1" indent="-21456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 dirty="0">
                <a:solidFill>
                  <a:srgbClr val="000000"/>
                </a:solidFill>
                <a:latin typeface="+mj-lt"/>
                <a:ea typeface="DejaVu Sans"/>
              </a:rPr>
              <a:t>des vulnérabilités locales </a:t>
            </a:r>
            <a:r>
              <a:rPr lang="fr-FR" sz="1400" b="0" strike="noStrike" spc="-1" dirty="0">
                <a:solidFill>
                  <a:srgbClr val="000000"/>
                </a:solidFill>
                <a:latin typeface="+mj-lt"/>
                <a:ea typeface="DejaVu Sans"/>
              </a:rPr>
              <a:t>(listes des personnes vulnérables)</a:t>
            </a:r>
            <a:endParaRPr lang="fr-FR" sz="1400" b="0" strike="noStrike" spc="-1" dirty="0">
              <a:latin typeface="+mj-lt"/>
            </a:endParaRPr>
          </a:p>
          <a:p>
            <a:pPr marL="432000" lvl="1" indent="-21456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 dirty="0">
                <a:solidFill>
                  <a:srgbClr val="000000"/>
                </a:solidFill>
                <a:latin typeface="+mj-lt"/>
                <a:ea typeface="DejaVu Sans"/>
              </a:rPr>
              <a:t>des moyens humains et logistiques mobilisables au sein de la commune </a:t>
            </a:r>
            <a:r>
              <a:rPr lang="fr-FR" sz="1400" b="0" strike="noStrike" spc="-1" dirty="0">
                <a:solidFill>
                  <a:srgbClr val="000000"/>
                </a:solidFill>
                <a:latin typeface="+mj-lt"/>
                <a:ea typeface="DejaVu Sans"/>
              </a:rPr>
              <a:t>(volontaires, lieux d’hébergements, véhicules, etc.)</a:t>
            </a:r>
            <a:endParaRPr lang="fr-FR" sz="1400" b="0" strike="noStrike" spc="-1" dirty="0">
              <a:latin typeface="+mj-lt"/>
            </a:endParaRPr>
          </a:p>
        </p:txBody>
      </p:sp>
      <p:sp>
        <p:nvSpPr>
          <p:cNvPr id="453" name="CustomShape 5"/>
          <p:cNvSpPr/>
          <p:nvPr/>
        </p:nvSpPr>
        <p:spPr>
          <a:xfrm>
            <a:off x="3240000" y="4824000"/>
            <a:ext cx="4174560" cy="1368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fr-FR" sz="1800" b="0" strike="noStrike" spc="-1" dirty="0">
                <a:solidFill>
                  <a:srgbClr val="000000"/>
                </a:solidFill>
                <a:latin typeface="+mj-lt"/>
                <a:ea typeface="DejaVu Sans"/>
              </a:rPr>
              <a:t>Documents utiles à la gestion de crise :</a:t>
            </a:r>
            <a:endParaRPr lang="fr-FR" sz="1800" b="0" strike="noStrike" spc="-1" dirty="0">
              <a:latin typeface="+mj-lt"/>
            </a:endParaRPr>
          </a:p>
          <a:p>
            <a:pPr marL="432000" lvl="1" indent="-21456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 dirty="0">
                <a:solidFill>
                  <a:srgbClr val="000000"/>
                </a:solidFill>
                <a:latin typeface="+mj-lt"/>
                <a:ea typeface="DejaVu Sans"/>
              </a:rPr>
              <a:t>Annuaire de crise</a:t>
            </a:r>
            <a:endParaRPr lang="fr-FR" sz="1800" b="0" strike="noStrike" spc="-1" dirty="0">
              <a:latin typeface="+mj-lt"/>
            </a:endParaRPr>
          </a:p>
          <a:p>
            <a:pPr marL="432000" lvl="1" indent="-21456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 dirty="0">
                <a:solidFill>
                  <a:srgbClr val="000000"/>
                </a:solidFill>
                <a:latin typeface="+mj-lt"/>
                <a:ea typeface="DejaVu Sans"/>
              </a:rPr>
              <a:t>Cartographie</a:t>
            </a:r>
            <a:endParaRPr lang="fr-FR" sz="1800" b="0" strike="noStrike" spc="-1" dirty="0">
              <a:latin typeface="+mj-lt"/>
            </a:endParaRPr>
          </a:p>
          <a:p>
            <a:pPr marL="432000" lvl="1" indent="-21456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 dirty="0">
                <a:solidFill>
                  <a:srgbClr val="000000"/>
                </a:solidFill>
                <a:latin typeface="+mj-lt"/>
                <a:ea typeface="DejaVu Sans"/>
              </a:rPr>
              <a:t>Fiche réflexe</a:t>
            </a:r>
            <a:endParaRPr lang="fr-FR" sz="1800" b="0" strike="noStrike" spc="-1" dirty="0">
              <a:latin typeface="+mj-lt"/>
            </a:endParaRPr>
          </a:p>
          <a:p>
            <a:pPr>
              <a:lnSpc>
                <a:spcPct val="100000"/>
              </a:lnSpc>
            </a:pPr>
            <a:endParaRPr lang="fr-FR" sz="1800" b="0" strike="noStrike" spc="-1" dirty="0">
              <a:latin typeface="+mj-lt"/>
            </a:endParaRPr>
          </a:p>
        </p:txBody>
      </p:sp>
      <p:pic>
        <p:nvPicPr>
          <p:cNvPr id="454" name="Image 4"/>
          <p:cNvPicPr/>
          <p:nvPr/>
        </p:nvPicPr>
        <p:blipFill>
          <a:blip r:embed="rId4"/>
          <a:srcRect l="26902" t="25659" r="27280" b="25827"/>
          <a:stretch/>
        </p:blipFill>
        <p:spPr>
          <a:xfrm>
            <a:off x="7285320" y="5312880"/>
            <a:ext cx="490680" cy="519120"/>
          </a:xfrm>
          <a:prstGeom prst="rect">
            <a:avLst/>
          </a:prstGeom>
          <a:ln>
            <a:noFill/>
          </a:ln>
        </p:spPr>
      </p:pic>
      <p:pic>
        <p:nvPicPr>
          <p:cNvPr id="455" name="Image 7"/>
          <p:cNvPicPr/>
          <p:nvPr/>
        </p:nvPicPr>
        <p:blipFill>
          <a:blip r:embed="rId5"/>
          <a:stretch/>
        </p:blipFill>
        <p:spPr>
          <a:xfrm>
            <a:off x="1224000" y="1656000"/>
            <a:ext cx="441360" cy="44136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595521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CustomShape 1"/>
          <p:cNvSpPr/>
          <p:nvPr/>
        </p:nvSpPr>
        <p:spPr>
          <a:xfrm>
            <a:off x="1224000" y="577440"/>
            <a:ext cx="6766560" cy="646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fr-FR" sz="2400" b="1" strike="noStrike" spc="-1" dirty="0">
                <a:solidFill>
                  <a:srgbClr val="000000"/>
                </a:solidFill>
                <a:latin typeface="+mj-lt"/>
                <a:ea typeface="DejaVu Sans"/>
              </a:rPr>
              <a:t>PCS : Rôle du correspondant « incendie et secours »</a:t>
            </a:r>
            <a:endParaRPr lang="fr-FR" sz="2400" b="0" strike="noStrike" spc="-1" dirty="0">
              <a:latin typeface="+mj-lt"/>
            </a:endParaRPr>
          </a:p>
        </p:txBody>
      </p:sp>
      <p:sp>
        <p:nvSpPr>
          <p:cNvPr id="457" name="CustomShape 2"/>
          <p:cNvSpPr/>
          <p:nvPr/>
        </p:nvSpPr>
        <p:spPr>
          <a:xfrm>
            <a:off x="648000" y="2016000"/>
            <a:ext cx="2950560" cy="888840"/>
          </a:xfrm>
          <a:prstGeom prst="rect">
            <a:avLst/>
          </a:prstGeom>
          <a:solidFill>
            <a:srgbClr val="729FCF">
              <a:alpha val="50000"/>
            </a:srgbClr>
          </a:solidFill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58" name="CustomShape 3"/>
          <p:cNvSpPr/>
          <p:nvPr/>
        </p:nvSpPr>
        <p:spPr>
          <a:xfrm>
            <a:off x="576000" y="2088000"/>
            <a:ext cx="3022560" cy="57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1800" b="0" strike="noStrike" spc="-1" dirty="0">
                <a:solidFill>
                  <a:srgbClr val="000000"/>
                </a:solidFill>
                <a:latin typeface="+mj-lt"/>
                <a:ea typeface="DejaVu Sans"/>
              </a:rPr>
              <a:t>Identification des risques : </a:t>
            </a:r>
            <a:r>
              <a:rPr lang="fr-FR" sz="1400" b="0" strike="noStrike" spc="-1" dirty="0">
                <a:solidFill>
                  <a:srgbClr val="000000"/>
                </a:solidFill>
                <a:latin typeface="+mj-lt"/>
                <a:ea typeface="DejaVu Sans"/>
              </a:rPr>
              <a:t>industriels, naturels, etc.</a:t>
            </a:r>
            <a:endParaRPr lang="fr-FR" sz="1400" b="0" strike="noStrike" spc="-1" dirty="0">
              <a:latin typeface="+mj-lt"/>
            </a:endParaRPr>
          </a:p>
        </p:txBody>
      </p:sp>
      <p:sp>
        <p:nvSpPr>
          <p:cNvPr id="459" name="CustomShape 4"/>
          <p:cNvSpPr/>
          <p:nvPr/>
        </p:nvSpPr>
        <p:spPr>
          <a:xfrm>
            <a:off x="5184000" y="2160000"/>
            <a:ext cx="2734560" cy="718560"/>
          </a:xfrm>
          <a:prstGeom prst="rect">
            <a:avLst/>
          </a:prstGeom>
          <a:solidFill>
            <a:srgbClr val="729FCF">
              <a:alpha val="50000"/>
            </a:srgbClr>
          </a:solidFill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60" name="CustomShape 5"/>
          <p:cNvSpPr/>
          <p:nvPr/>
        </p:nvSpPr>
        <p:spPr>
          <a:xfrm>
            <a:off x="5472000" y="2205720"/>
            <a:ext cx="2230560" cy="600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1800" b="0" strike="noStrike" spc="-1" dirty="0">
                <a:solidFill>
                  <a:srgbClr val="000000"/>
                </a:solidFill>
                <a:latin typeface="+mj-lt"/>
                <a:ea typeface="DejaVu Sans"/>
              </a:rPr>
              <a:t>Elaboration PCS :</a:t>
            </a:r>
            <a:endParaRPr lang="fr-FR" sz="1800" b="0" strike="noStrike" spc="-1" dirty="0">
              <a:latin typeface="+mj-lt"/>
            </a:endParaRPr>
          </a:p>
          <a:p>
            <a:pPr algn="ctr">
              <a:lnSpc>
                <a:spcPct val="100000"/>
              </a:lnSpc>
            </a:pPr>
            <a:r>
              <a:rPr lang="fr-FR" sz="1400" b="0" strike="noStrike" spc="-1" dirty="0">
                <a:solidFill>
                  <a:srgbClr val="000000"/>
                </a:solidFill>
                <a:latin typeface="+mj-lt"/>
                <a:ea typeface="DejaVu Sans"/>
              </a:rPr>
              <a:t>tous les 5 ans</a:t>
            </a:r>
            <a:endParaRPr lang="fr-FR" sz="1400" b="0" strike="noStrike" spc="-1" dirty="0">
              <a:latin typeface="+mj-lt"/>
            </a:endParaRPr>
          </a:p>
        </p:txBody>
      </p:sp>
      <p:sp>
        <p:nvSpPr>
          <p:cNvPr id="461" name="CustomShape 6"/>
          <p:cNvSpPr/>
          <p:nvPr/>
        </p:nvSpPr>
        <p:spPr>
          <a:xfrm>
            <a:off x="5328000" y="3976200"/>
            <a:ext cx="2806560" cy="990360"/>
          </a:xfrm>
          <a:prstGeom prst="rect">
            <a:avLst/>
          </a:prstGeom>
          <a:solidFill>
            <a:srgbClr val="729FCF">
              <a:alpha val="50000"/>
            </a:srgbClr>
          </a:solidFill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62" name="CustomShape 7"/>
          <p:cNvSpPr/>
          <p:nvPr/>
        </p:nvSpPr>
        <p:spPr>
          <a:xfrm>
            <a:off x="5549760" y="3934080"/>
            <a:ext cx="2374560" cy="944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1800" b="0" strike="noStrike" spc="-1" dirty="0">
                <a:solidFill>
                  <a:srgbClr val="000000"/>
                </a:solidFill>
                <a:latin typeface="+mj-lt"/>
                <a:ea typeface="DejaVu Sans"/>
              </a:rPr>
              <a:t>Exercices :</a:t>
            </a:r>
            <a:endParaRPr lang="fr-FR" sz="1800" b="0" strike="noStrike" spc="-1" dirty="0">
              <a:latin typeface="+mj-lt"/>
            </a:endParaRPr>
          </a:p>
          <a:p>
            <a:pPr algn="ctr">
              <a:lnSpc>
                <a:spcPct val="100000"/>
              </a:lnSpc>
            </a:pPr>
            <a:r>
              <a:rPr lang="fr-FR" sz="1400" b="0" strike="noStrike" spc="-1" dirty="0">
                <a:solidFill>
                  <a:srgbClr val="000000"/>
                </a:solidFill>
                <a:latin typeface="+mj-lt"/>
                <a:ea typeface="DejaVu Sans"/>
              </a:rPr>
              <a:t>faire vivre le PCS avec les différents acteurs communaux</a:t>
            </a:r>
            <a:endParaRPr lang="fr-FR" sz="1400" b="0" strike="noStrike" spc="-1" dirty="0">
              <a:latin typeface="+mj-lt"/>
            </a:endParaRPr>
          </a:p>
        </p:txBody>
      </p:sp>
      <p:sp>
        <p:nvSpPr>
          <p:cNvPr id="463" name="CustomShape 8"/>
          <p:cNvSpPr/>
          <p:nvPr/>
        </p:nvSpPr>
        <p:spPr>
          <a:xfrm>
            <a:off x="720000" y="4032000"/>
            <a:ext cx="3238560" cy="868320"/>
          </a:xfrm>
          <a:prstGeom prst="rect">
            <a:avLst/>
          </a:prstGeom>
          <a:solidFill>
            <a:srgbClr val="729FCF">
              <a:alpha val="50000"/>
            </a:srgbClr>
          </a:solidFill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64" name="CustomShape 9"/>
          <p:cNvSpPr/>
          <p:nvPr/>
        </p:nvSpPr>
        <p:spPr>
          <a:xfrm>
            <a:off x="720000" y="4032000"/>
            <a:ext cx="3238560" cy="862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1800" b="0" strike="noStrike" spc="-1" dirty="0">
                <a:solidFill>
                  <a:srgbClr val="000000"/>
                </a:solidFill>
                <a:latin typeface="+mj-lt"/>
                <a:ea typeface="DejaVu Sans"/>
              </a:rPr>
              <a:t>Actualisation après exercices et / ou crises : </a:t>
            </a:r>
            <a:r>
              <a:rPr lang="fr-FR" sz="1400" b="0" strike="noStrike" spc="-1" dirty="0">
                <a:solidFill>
                  <a:srgbClr val="000000"/>
                </a:solidFill>
                <a:latin typeface="+mj-lt"/>
                <a:ea typeface="DejaVu Sans"/>
              </a:rPr>
              <a:t>retour d’expérience, amélioration, etc.</a:t>
            </a:r>
            <a:endParaRPr lang="fr-FR" sz="1400" b="0" strike="noStrike" spc="-1" dirty="0">
              <a:latin typeface="+mj-lt"/>
            </a:endParaRPr>
          </a:p>
        </p:txBody>
      </p:sp>
      <p:sp>
        <p:nvSpPr>
          <p:cNvPr id="465" name="Line 10"/>
          <p:cNvSpPr/>
          <p:nvPr/>
        </p:nvSpPr>
        <p:spPr>
          <a:xfrm>
            <a:off x="3672000" y="2448000"/>
            <a:ext cx="1296000" cy="360"/>
          </a:xfrm>
          <a:prstGeom prst="line">
            <a:avLst/>
          </a:prstGeom>
          <a:ln w="72000">
            <a:solidFill>
              <a:srgbClr val="00000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66" name="Line 11"/>
          <p:cNvSpPr/>
          <p:nvPr/>
        </p:nvSpPr>
        <p:spPr>
          <a:xfrm>
            <a:off x="6696000" y="2952000"/>
            <a:ext cx="360" cy="936000"/>
          </a:xfrm>
          <a:prstGeom prst="line">
            <a:avLst/>
          </a:prstGeom>
          <a:ln w="72000">
            <a:solidFill>
              <a:srgbClr val="00000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67" name="Line 12"/>
          <p:cNvSpPr/>
          <p:nvPr/>
        </p:nvSpPr>
        <p:spPr>
          <a:xfrm flipH="1">
            <a:off x="4176000" y="4464000"/>
            <a:ext cx="1080000" cy="360"/>
          </a:xfrm>
          <a:prstGeom prst="line">
            <a:avLst/>
          </a:prstGeom>
          <a:ln w="72000">
            <a:solidFill>
              <a:srgbClr val="00000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68" name="Line 13"/>
          <p:cNvSpPr/>
          <p:nvPr/>
        </p:nvSpPr>
        <p:spPr>
          <a:xfrm flipV="1">
            <a:off x="2304000" y="2952000"/>
            <a:ext cx="360" cy="936000"/>
          </a:xfrm>
          <a:prstGeom prst="line">
            <a:avLst/>
          </a:prstGeom>
          <a:ln w="72000">
            <a:solidFill>
              <a:srgbClr val="00000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69" name="CustomShape 14"/>
          <p:cNvSpPr/>
          <p:nvPr/>
        </p:nvSpPr>
        <p:spPr>
          <a:xfrm>
            <a:off x="8568000" y="864000"/>
            <a:ext cx="2518560" cy="2518560"/>
          </a:xfrm>
          <a:prstGeom prst="ellipse">
            <a:avLst/>
          </a:prstGeom>
          <a:solidFill>
            <a:srgbClr val="FFD320">
              <a:alpha val="50000"/>
            </a:srgbClr>
          </a:solidFill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70" name="CustomShape 15"/>
          <p:cNvSpPr/>
          <p:nvPr/>
        </p:nvSpPr>
        <p:spPr>
          <a:xfrm>
            <a:off x="8784000" y="1368000"/>
            <a:ext cx="2014560" cy="1510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1800" b="0" strike="noStrike" spc="-1" dirty="0">
                <a:solidFill>
                  <a:srgbClr val="000000"/>
                </a:solidFill>
                <a:latin typeface="+mj-lt"/>
                <a:ea typeface="DejaVu Sans"/>
              </a:rPr>
              <a:t>Appui de la préfecture et des sous préfectures selon arrondissement </a:t>
            </a:r>
            <a:endParaRPr lang="fr-FR" sz="1800" b="0" strike="noStrike" spc="-1" dirty="0">
              <a:latin typeface="+mj-lt"/>
            </a:endParaRPr>
          </a:p>
        </p:txBody>
      </p:sp>
      <p:sp>
        <p:nvSpPr>
          <p:cNvPr id="471" name="CustomShape 16"/>
          <p:cNvSpPr/>
          <p:nvPr/>
        </p:nvSpPr>
        <p:spPr>
          <a:xfrm>
            <a:off x="8568000" y="3816000"/>
            <a:ext cx="2518560" cy="2518560"/>
          </a:xfrm>
          <a:prstGeom prst="ellipse">
            <a:avLst/>
          </a:prstGeom>
          <a:solidFill>
            <a:srgbClr val="FFD320">
              <a:alpha val="50000"/>
            </a:srgbClr>
          </a:solidFill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72" name="CustomShape 17"/>
          <p:cNvSpPr/>
          <p:nvPr/>
        </p:nvSpPr>
        <p:spPr>
          <a:xfrm>
            <a:off x="8640000" y="4309920"/>
            <a:ext cx="2374560" cy="1880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1800" b="0" strike="noStrike" spc="-1" dirty="0">
                <a:solidFill>
                  <a:srgbClr val="000000"/>
                </a:solidFill>
                <a:latin typeface="+mj-lt"/>
                <a:ea typeface="DejaVu Sans"/>
              </a:rPr>
              <a:t>Accueil d’observateurs en COD pendant les exercices départementaux</a:t>
            </a:r>
            <a:endParaRPr lang="fr-FR" sz="1800" b="0" strike="noStrike" spc="-1" dirty="0">
              <a:latin typeface="+mj-lt"/>
            </a:endParaRPr>
          </a:p>
        </p:txBody>
      </p:sp>
      <p:sp>
        <p:nvSpPr>
          <p:cNvPr id="473" name="Line 18"/>
          <p:cNvSpPr/>
          <p:nvPr/>
        </p:nvSpPr>
        <p:spPr>
          <a:xfrm>
            <a:off x="7056000" y="5040000"/>
            <a:ext cx="1584000" cy="576000"/>
          </a:xfrm>
          <a:prstGeom prst="line">
            <a:avLst/>
          </a:prstGeom>
          <a:ln w="36000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74" name="Line 19"/>
          <p:cNvSpPr/>
          <p:nvPr/>
        </p:nvSpPr>
        <p:spPr>
          <a:xfrm flipV="1">
            <a:off x="7200000" y="1296000"/>
            <a:ext cx="1656000" cy="720000"/>
          </a:xfrm>
          <a:prstGeom prst="line">
            <a:avLst/>
          </a:prstGeom>
          <a:ln w="36000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75" name="Freeform 20"/>
          <p:cNvSpPr/>
          <p:nvPr/>
        </p:nvSpPr>
        <p:spPr>
          <a:xfrm>
            <a:off x="4083840" y="3049200"/>
            <a:ext cx="630000" cy="335160"/>
          </a:xfrm>
          <a:custGeom>
            <a:avLst/>
            <a:gdLst/>
            <a:ahLst/>
            <a:cxnLst/>
            <a:rect l="0" t="0" r="r" b="b"/>
            <a:pathLst>
              <a:path w="1750" h="931">
                <a:moveTo>
                  <a:pt x="566" y="930"/>
                </a:moveTo>
                <a:lnTo>
                  <a:pt x="1236" y="930"/>
                </a:lnTo>
                <a:cubicBezTo>
                  <a:pt x="1424" y="930"/>
                  <a:pt x="1613" y="870"/>
                  <a:pt x="1682" y="703"/>
                </a:cubicBezTo>
                <a:cubicBezTo>
                  <a:pt x="1749" y="545"/>
                  <a:pt x="1692" y="244"/>
                  <a:pt x="1269" y="0"/>
                </a:cubicBezTo>
                <a:lnTo>
                  <a:pt x="477" y="0"/>
                </a:lnTo>
                <a:cubicBezTo>
                  <a:pt x="53" y="224"/>
                  <a:pt x="0" y="533"/>
                  <a:pt x="98" y="712"/>
                </a:cubicBezTo>
                <a:cubicBezTo>
                  <a:pt x="196" y="896"/>
                  <a:pt x="365" y="930"/>
                  <a:pt x="566" y="930"/>
                </a:cubicBezTo>
                <a:moveTo>
                  <a:pt x="1713" y="930"/>
                </a:moveTo>
                <a:lnTo>
                  <a:pt x="1713" y="930"/>
                </a:lnTo>
              </a:path>
            </a:pathLst>
          </a:custGeom>
          <a:gradFill>
            <a:gsLst>
              <a:gs pos="0">
                <a:srgbClr val="727E0A"/>
              </a:gs>
              <a:gs pos="100000">
                <a:srgbClr val="5B6508"/>
              </a:gs>
            </a:gsLst>
            <a:path path="circle"/>
          </a:gradFill>
          <a:ln w="9360">
            <a:solidFill>
              <a:srgbClr val="404604"/>
            </a:solidFill>
            <a:round/>
          </a:ln>
        </p:spPr>
      </p:sp>
      <p:sp>
        <p:nvSpPr>
          <p:cNvPr id="476" name="Freeform 21"/>
          <p:cNvSpPr/>
          <p:nvPr/>
        </p:nvSpPr>
        <p:spPr>
          <a:xfrm>
            <a:off x="4311000" y="3069360"/>
            <a:ext cx="93960" cy="101520"/>
          </a:xfrm>
          <a:custGeom>
            <a:avLst/>
            <a:gdLst/>
            <a:ahLst/>
            <a:cxnLst/>
            <a:rect l="0" t="0" r="r" b="b"/>
            <a:pathLst>
              <a:path w="261" h="282">
                <a:moveTo>
                  <a:pt x="260" y="84"/>
                </a:moveTo>
                <a:cubicBezTo>
                  <a:pt x="260" y="84"/>
                  <a:pt x="122" y="172"/>
                  <a:pt x="134" y="281"/>
                </a:cubicBezTo>
                <a:cubicBezTo>
                  <a:pt x="5" y="182"/>
                  <a:pt x="0" y="0"/>
                  <a:pt x="0" y="0"/>
                </a:cubicBezTo>
                <a:lnTo>
                  <a:pt x="260" y="84"/>
                </a:lnTo>
              </a:path>
            </a:pathLst>
          </a:custGeom>
          <a:solidFill>
            <a:srgbClr val="9DB029"/>
          </a:solidFill>
          <a:ln>
            <a:noFill/>
          </a:ln>
        </p:spPr>
      </p:sp>
      <p:sp>
        <p:nvSpPr>
          <p:cNvPr id="477" name="Freeform 22"/>
          <p:cNvSpPr/>
          <p:nvPr/>
        </p:nvSpPr>
        <p:spPr>
          <a:xfrm>
            <a:off x="4111200" y="3069360"/>
            <a:ext cx="576720" cy="294840"/>
          </a:xfrm>
          <a:custGeom>
            <a:avLst/>
            <a:gdLst/>
            <a:ahLst/>
            <a:cxnLst/>
            <a:rect l="0" t="0" r="r" b="b"/>
            <a:pathLst>
              <a:path w="1602" h="819">
                <a:moveTo>
                  <a:pt x="498" y="818"/>
                </a:moveTo>
                <a:lnTo>
                  <a:pt x="1150" y="818"/>
                </a:lnTo>
                <a:cubicBezTo>
                  <a:pt x="1317" y="818"/>
                  <a:pt x="1481" y="764"/>
                  <a:pt x="1541" y="617"/>
                </a:cubicBezTo>
                <a:cubicBezTo>
                  <a:pt x="1601" y="479"/>
                  <a:pt x="1536" y="215"/>
                  <a:pt x="1162" y="0"/>
                </a:cubicBezTo>
                <a:lnTo>
                  <a:pt x="436" y="0"/>
                </a:lnTo>
                <a:cubicBezTo>
                  <a:pt x="62" y="198"/>
                  <a:pt x="0" y="467"/>
                  <a:pt x="86" y="625"/>
                </a:cubicBezTo>
                <a:cubicBezTo>
                  <a:pt x="174" y="788"/>
                  <a:pt x="322" y="818"/>
                  <a:pt x="498" y="818"/>
                </a:cubicBezTo>
              </a:path>
            </a:pathLst>
          </a:custGeom>
          <a:noFill/>
          <a:ln w="9360">
            <a:solidFill>
              <a:srgbClr val="FFFFFF"/>
            </a:solidFill>
            <a:round/>
          </a:ln>
        </p:spPr>
      </p:sp>
      <p:sp>
        <p:nvSpPr>
          <p:cNvPr id="478" name="Freeform 23"/>
          <p:cNvSpPr/>
          <p:nvPr/>
        </p:nvSpPr>
        <p:spPr>
          <a:xfrm>
            <a:off x="4425120" y="3069360"/>
            <a:ext cx="93960" cy="101520"/>
          </a:xfrm>
          <a:custGeom>
            <a:avLst/>
            <a:gdLst/>
            <a:ahLst/>
            <a:cxnLst/>
            <a:rect l="0" t="0" r="r" b="b"/>
            <a:pathLst>
              <a:path w="261" h="282">
                <a:moveTo>
                  <a:pt x="0" y="84"/>
                </a:moveTo>
                <a:cubicBezTo>
                  <a:pt x="0" y="84"/>
                  <a:pt x="136" y="172"/>
                  <a:pt x="124" y="281"/>
                </a:cubicBezTo>
                <a:cubicBezTo>
                  <a:pt x="253" y="182"/>
                  <a:pt x="260" y="0"/>
                  <a:pt x="260" y="0"/>
                </a:cubicBezTo>
                <a:lnTo>
                  <a:pt x="0" y="84"/>
                </a:lnTo>
              </a:path>
            </a:pathLst>
          </a:custGeom>
          <a:solidFill>
            <a:srgbClr val="9DB029"/>
          </a:solidFill>
          <a:ln>
            <a:noFill/>
          </a:ln>
        </p:spPr>
      </p:sp>
      <p:sp>
        <p:nvSpPr>
          <p:cNvPr id="479" name="Freeform 24"/>
          <p:cNvSpPr/>
          <p:nvPr/>
        </p:nvSpPr>
        <p:spPr>
          <a:xfrm>
            <a:off x="4508640" y="3194280"/>
            <a:ext cx="97200" cy="45000"/>
          </a:xfrm>
          <a:custGeom>
            <a:avLst/>
            <a:gdLst/>
            <a:ahLst/>
            <a:cxnLst/>
            <a:rect l="0" t="0" r="r" b="b"/>
            <a:pathLst>
              <a:path w="270" h="125">
                <a:moveTo>
                  <a:pt x="0" y="124"/>
                </a:moveTo>
                <a:lnTo>
                  <a:pt x="269" y="124"/>
                </a:lnTo>
                <a:lnTo>
                  <a:pt x="112" y="0"/>
                </a:lnTo>
                <a:lnTo>
                  <a:pt x="78" y="38"/>
                </a:lnTo>
                <a:lnTo>
                  <a:pt x="45" y="10"/>
                </a:lnTo>
                <a:lnTo>
                  <a:pt x="0" y="124"/>
                </a:lnTo>
              </a:path>
            </a:pathLst>
          </a:custGeom>
          <a:gradFill>
            <a:gsLst>
              <a:gs pos="0">
                <a:srgbClr val="FFFFFF"/>
              </a:gs>
              <a:gs pos="100000">
                <a:srgbClr val="C9C9C9"/>
              </a:gs>
            </a:gsLst>
            <a:lin ang="5400000"/>
          </a:gradFill>
          <a:ln>
            <a:noFill/>
          </a:ln>
        </p:spPr>
      </p:sp>
      <p:sp>
        <p:nvSpPr>
          <p:cNvPr id="480" name="Freeform 25"/>
          <p:cNvSpPr/>
          <p:nvPr/>
        </p:nvSpPr>
        <p:spPr>
          <a:xfrm>
            <a:off x="4148640" y="3193560"/>
            <a:ext cx="85320" cy="171360"/>
          </a:xfrm>
          <a:custGeom>
            <a:avLst/>
            <a:gdLst/>
            <a:ahLst/>
            <a:cxnLst/>
            <a:rect l="0" t="0" r="r" b="b"/>
            <a:pathLst>
              <a:path w="237" h="476">
                <a:moveTo>
                  <a:pt x="115" y="475"/>
                </a:moveTo>
                <a:cubicBezTo>
                  <a:pt x="36" y="443"/>
                  <a:pt x="0" y="373"/>
                  <a:pt x="0" y="373"/>
                </a:cubicBezTo>
                <a:cubicBezTo>
                  <a:pt x="53" y="158"/>
                  <a:pt x="236" y="0"/>
                  <a:pt x="236" y="0"/>
                </a:cubicBezTo>
                <a:cubicBezTo>
                  <a:pt x="236" y="0"/>
                  <a:pt x="91" y="341"/>
                  <a:pt x="115" y="475"/>
                </a:cubicBezTo>
              </a:path>
            </a:pathLst>
          </a:custGeom>
          <a:solidFill>
            <a:srgbClr val="000000">
              <a:alpha val="23000"/>
            </a:srgbClr>
          </a:solidFill>
          <a:ln>
            <a:noFill/>
          </a:ln>
        </p:spPr>
      </p:sp>
      <p:sp>
        <p:nvSpPr>
          <p:cNvPr id="481" name="Freeform 26"/>
          <p:cNvSpPr/>
          <p:nvPr/>
        </p:nvSpPr>
        <p:spPr>
          <a:xfrm>
            <a:off x="4570200" y="3178440"/>
            <a:ext cx="91440" cy="169920"/>
          </a:xfrm>
          <a:custGeom>
            <a:avLst/>
            <a:gdLst/>
            <a:ahLst/>
            <a:cxnLst/>
            <a:rect l="0" t="0" r="r" b="b"/>
            <a:pathLst>
              <a:path w="254" h="472">
                <a:moveTo>
                  <a:pt x="136" y="471"/>
                </a:moveTo>
                <a:cubicBezTo>
                  <a:pt x="215" y="439"/>
                  <a:pt x="253" y="363"/>
                  <a:pt x="253" y="363"/>
                </a:cubicBezTo>
                <a:cubicBezTo>
                  <a:pt x="191" y="148"/>
                  <a:pt x="0" y="0"/>
                  <a:pt x="0" y="0"/>
                </a:cubicBezTo>
                <a:cubicBezTo>
                  <a:pt x="0" y="0"/>
                  <a:pt x="155" y="336"/>
                  <a:pt x="136" y="471"/>
                </a:cubicBezTo>
              </a:path>
            </a:pathLst>
          </a:custGeom>
          <a:solidFill>
            <a:srgbClr val="000000">
              <a:alpha val="23000"/>
            </a:srgbClr>
          </a:solidFill>
          <a:ln>
            <a:noFill/>
          </a:ln>
        </p:spPr>
      </p:sp>
      <p:sp>
        <p:nvSpPr>
          <p:cNvPr id="482" name="Freeform 27"/>
          <p:cNvSpPr/>
          <p:nvPr/>
        </p:nvSpPr>
        <p:spPr>
          <a:xfrm>
            <a:off x="4205520" y="2748960"/>
            <a:ext cx="394200" cy="331560"/>
          </a:xfrm>
          <a:custGeom>
            <a:avLst/>
            <a:gdLst/>
            <a:ahLst/>
            <a:cxnLst/>
            <a:rect l="0" t="0" r="r" b="b"/>
            <a:pathLst>
              <a:path w="1095" h="921">
                <a:moveTo>
                  <a:pt x="1094" y="459"/>
                </a:moveTo>
                <a:cubicBezTo>
                  <a:pt x="1094" y="714"/>
                  <a:pt x="849" y="920"/>
                  <a:pt x="546" y="920"/>
                </a:cubicBezTo>
                <a:cubicBezTo>
                  <a:pt x="245" y="920"/>
                  <a:pt x="0" y="714"/>
                  <a:pt x="0" y="459"/>
                </a:cubicBezTo>
                <a:cubicBezTo>
                  <a:pt x="0" y="206"/>
                  <a:pt x="245" y="0"/>
                  <a:pt x="546" y="0"/>
                </a:cubicBezTo>
                <a:cubicBezTo>
                  <a:pt x="849" y="0"/>
                  <a:pt x="1094" y="206"/>
                  <a:pt x="1094" y="459"/>
                </a:cubicBezTo>
              </a:path>
            </a:pathLst>
          </a:custGeom>
          <a:gradFill>
            <a:gsLst>
              <a:gs pos="0">
                <a:srgbClr val="E9B15E"/>
              </a:gs>
              <a:gs pos="100000">
                <a:srgbClr val="966416"/>
              </a:gs>
            </a:gsLst>
            <a:path path="circle"/>
          </a:gradFill>
          <a:ln w="9360">
            <a:solidFill>
              <a:srgbClr val="6F4709"/>
            </a:solidFill>
            <a:round/>
          </a:ln>
        </p:spPr>
      </p:sp>
      <p:sp>
        <p:nvSpPr>
          <p:cNvPr id="483" name="Freeform 28"/>
          <p:cNvSpPr/>
          <p:nvPr/>
        </p:nvSpPr>
        <p:spPr>
          <a:xfrm>
            <a:off x="4229280" y="2769120"/>
            <a:ext cx="346680" cy="291240"/>
          </a:xfrm>
          <a:custGeom>
            <a:avLst/>
            <a:gdLst/>
            <a:ahLst/>
            <a:cxnLst/>
            <a:rect l="0" t="0" r="r" b="b"/>
            <a:pathLst>
              <a:path w="963" h="809">
                <a:moveTo>
                  <a:pt x="962" y="403"/>
                </a:moveTo>
                <a:cubicBezTo>
                  <a:pt x="962" y="626"/>
                  <a:pt x="745" y="808"/>
                  <a:pt x="480" y="808"/>
                </a:cubicBezTo>
                <a:cubicBezTo>
                  <a:pt x="215" y="808"/>
                  <a:pt x="0" y="626"/>
                  <a:pt x="0" y="403"/>
                </a:cubicBezTo>
                <a:cubicBezTo>
                  <a:pt x="0" y="181"/>
                  <a:pt x="215" y="0"/>
                  <a:pt x="480" y="0"/>
                </a:cubicBezTo>
                <a:cubicBezTo>
                  <a:pt x="745" y="0"/>
                  <a:pt x="962" y="181"/>
                  <a:pt x="962" y="403"/>
                </a:cubicBezTo>
              </a:path>
            </a:pathLst>
          </a:custGeom>
          <a:noFill/>
          <a:ln w="9360">
            <a:solidFill>
              <a:srgbClr val="FFFFFF"/>
            </a:solidFill>
            <a:round/>
          </a:ln>
        </p:spPr>
      </p:sp>
      <p:sp>
        <p:nvSpPr>
          <p:cNvPr id="484" name="TextShape 29"/>
          <p:cNvSpPr txBox="1"/>
          <p:nvPr/>
        </p:nvSpPr>
        <p:spPr>
          <a:xfrm>
            <a:off x="3384000" y="3384000"/>
            <a:ext cx="2088000" cy="4899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fr-FR" sz="1400" b="0" strike="noStrike" spc="-1" dirty="0">
                <a:solidFill>
                  <a:srgbClr val="000000"/>
                </a:solidFill>
                <a:latin typeface="+mj-lt"/>
                <a:ea typeface="DejaVu Sans"/>
              </a:rPr>
              <a:t>correspondant « incendie et secours »</a:t>
            </a:r>
            <a:endParaRPr lang="fr-FR" sz="1400" b="0" strike="noStrike" spc="-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374329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CustomShape 1"/>
          <p:cNvSpPr/>
          <p:nvPr/>
        </p:nvSpPr>
        <p:spPr>
          <a:xfrm>
            <a:off x="3183775" y="490320"/>
            <a:ext cx="6534785" cy="372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fr-FR" sz="2400" b="1" strike="noStrike" spc="-1" dirty="0">
                <a:solidFill>
                  <a:srgbClr val="000000"/>
                </a:solidFill>
                <a:latin typeface="+mj-lt"/>
                <a:ea typeface="DejaVu Sans"/>
              </a:rPr>
              <a:t>Le plan intercommunal de sauvegarde : contenu</a:t>
            </a:r>
            <a:endParaRPr lang="fr-FR" sz="2400" b="0" strike="noStrike" spc="-1" dirty="0">
              <a:latin typeface="+mj-lt"/>
            </a:endParaRPr>
          </a:p>
        </p:txBody>
      </p:sp>
      <p:sp>
        <p:nvSpPr>
          <p:cNvPr id="486" name="CustomShape 2"/>
          <p:cNvSpPr/>
          <p:nvPr/>
        </p:nvSpPr>
        <p:spPr>
          <a:xfrm>
            <a:off x="936000" y="2995200"/>
            <a:ext cx="10069920" cy="1179360"/>
          </a:xfrm>
          <a:prstGeom prst="rect">
            <a:avLst/>
          </a:prstGeom>
          <a:solidFill>
            <a:srgbClr val="FFA3A3"/>
          </a:solidFill>
          <a:ln w="12600">
            <a:solidFill>
              <a:srgbClr val="FF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87" name="CustomShape 3"/>
          <p:cNvSpPr/>
          <p:nvPr/>
        </p:nvSpPr>
        <p:spPr>
          <a:xfrm>
            <a:off x="936000" y="2995200"/>
            <a:ext cx="6946920" cy="972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algn="just">
              <a:lnSpc>
                <a:spcPct val="107000"/>
              </a:lnSpc>
            </a:pPr>
            <a:r>
              <a:rPr lang="fr-FR" sz="1800" b="0" strike="noStrike" spc="-1" dirty="0">
                <a:solidFill>
                  <a:srgbClr val="000000"/>
                </a:solidFill>
                <a:latin typeface="+mj-lt"/>
                <a:ea typeface="Calibri"/>
              </a:rPr>
              <a:t>Le PICS met en œuvre :</a:t>
            </a:r>
            <a:endParaRPr lang="fr-FR" sz="1800" b="0" strike="noStrike" spc="-1" dirty="0">
              <a:latin typeface="+mj-lt"/>
            </a:endParaRPr>
          </a:p>
          <a:p>
            <a:pPr marL="216000" indent="-214560" algn="just">
              <a:lnSpc>
                <a:spcPct val="107000"/>
              </a:lnSpc>
              <a:buClr>
                <a:srgbClr val="000000"/>
              </a:buClr>
              <a:buFont typeface="Calibri"/>
              <a:buChar char="-"/>
            </a:pPr>
            <a:r>
              <a:rPr lang="fr-FR" sz="1800" b="0" strike="noStrike" spc="-1" dirty="0">
                <a:solidFill>
                  <a:srgbClr val="000000"/>
                </a:solidFill>
                <a:latin typeface="+mj-lt"/>
                <a:ea typeface="Calibri"/>
              </a:rPr>
              <a:t>les moyens des communes d’un EPCI</a:t>
            </a:r>
            <a:endParaRPr lang="fr-FR" sz="1800" b="0" strike="noStrike" spc="-1" dirty="0">
              <a:latin typeface="+mj-lt"/>
            </a:endParaRPr>
          </a:p>
          <a:p>
            <a:pPr marL="216000" indent="-214560" algn="just">
              <a:lnSpc>
                <a:spcPct val="107000"/>
              </a:lnSpc>
              <a:buClr>
                <a:srgbClr val="000000"/>
              </a:buClr>
              <a:buFont typeface="Calibri"/>
              <a:buChar char="-"/>
            </a:pPr>
            <a:r>
              <a:rPr lang="fr-FR" sz="1800" b="0" strike="noStrike" spc="-1" dirty="0">
                <a:solidFill>
                  <a:srgbClr val="000000"/>
                </a:solidFill>
                <a:latin typeface="+mj-lt"/>
                <a:ea typeface="Calibri"/>
              </a:rPr>
              <a:t>les moyens de l’EPCI</a:t>
            </a:r>
            <a:endParaRPr lang="fr-FR" sz="1800" b="0" strike="noStrike" spc="-1" dirty="0">
              <a:latin typeface="+mj-lt"/>
            </a:endParaRPr>
          </a:p>
        </p:txBody>
      </p:sp>
      <p:sp>
        <p:nvSpPr>
          <p:cNvPr id="488" name="CustomShape 4"/>
          <p:cNvSpPr/>
          <p:nvPr/>
        </p:nvSpPr>
        <p:spPr>
          <a:xfrm>
            <a:off x="6018840" y="3173040"/>
            <a:ext cx="4987080" cy="679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algn="just">
              <a:lnSpc>
                <a:spcPct val="107000"/>
              </a:lnSpc>
            </a:pPr>
            <a:r>
              <a:rPr lang="fr-FR" sz="1800" b="0" strike="noStrike" spc="-1" dirty="0">
                <a:solidFill>
                  <a:srgbClr val="000000"/>
                </a:solidFill>
                <a:latin typeface="+mj-lt"/>
                <a:ea typeface="Calibri"/>
              </a:rPr>
              <a:t>Pour faire face à un évènement impactant au moins 1 commune de l’intercommunalité</a:t>
            </a:r>
            <a:endParaRPr lang="fr-FR" sz="1800" b="0" strike="noStrike" spc="-1" dirty="0">
              <a:latin typeface="+mj-lt"/>
            </a:endParaRPr>
          </a:p>
        </p:txBody>
      </p:sp>
      <p:sp>
        <p:nvSpPr>
          <p:cNvPr id="489" name="CustomShape 5"/>
          <p:cNvSpPr/>
          <p:nvPr/>
        </p:nvSpPr>
        <p:spPr>
          <a:xfrm>
            <a:off x="5327280" y="3434760"/>
            <a:ext cx="561600" cy="302400"/>
          </a:xfrm>
          <a:custGeom>
            <a:avLst/>
            <a:gdLst/>
            <a:ahLst/>
            <a:cxnLst/>
            <a:rect l="l" t="t" r="r" b="b"/>
            <a:pathLst>
              <a:path w="1566" h="846">
                <a:moveTo>
                  <a:pt x="0" y="211"/>
                </a:moveTo>
                <a:lnTo>
                  <a:pt x="1164" y="211"/>
                </a:lnTo>
                <a:lnTo>
                  <a:pt x="1164" y="0"/>
                </a:lnTo>
                <a:lnTo>
                  <a:pt x="1565" y="422"/>
                </a:lnTo>
                <a:lnTo>
                  <a:pt x="1164" y="845"/>
                </a:lnTo>
                <a:lnTo>
                  <a:pt x="1164" y="633"/>
                </a:lnTo>
                <a:lnTo>
                  <a:pt x="0" y="633"/>
                </a:lnTo>
                <a:lnTo>
                  <a:pt x="0" y="211"/>
                </a:lnTo>
              </a:path>
            </a:pathLst>
          </a:custGeom>
          <a:solidFill>
            <a:srgbClr val="FFFFFF"/>
          </a:solidFill>
          <a:ln w="12600">
            <a:solidFill>
              <a:srgbClr val="FF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90" name="CustomShape 6"/>
          <p:cNvSpPr/>
          <p:nvPr/>
        </p:nvSpPr>
        <p:spPr>
          <a:xfrm>
            <a:off x="2304000" y="4464000"/>
            <a:ext cx="7702560" cy="189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7000"/>
              </a:lnSpc>
              <a:spcAft>
                <a:spcPts val="598"/>
              </a:spcAft>
            </a:pPr>
            <a:r>
              <a:rPr lang="fr-FR" sz="1800" b="0" i="1" strike="noStrike" spc="-1" dirty="0">
                <a:solidFill>
                  <a:srgbClr val="000000"/>
                </a:solidFill>
                <a:ea typeface="Calibri"/>
              </a:rPr>
              <a:t>Le président de l’intercommunalité a la responsabilité d’assurer un soutien dans la gestion de la crise auprès de ses communes membres</a:t>
            </a:r>
            <a:endParaRPr lang="fr-FR" sz="1800" b="0" strike="noStrike" spc="-1" dirty="0"/>
          </a:p>
          <a:p>
            <a:pPr algn="ctr">
              <a:lnSpc>
                <a:spcPct val="107000"/>
              </a:lnSpc>
              <a:spcAft>
                <a:spcPts val="598"/>
              </a:spcAft>
            </a:pPr>
            <a:endParaRPr lang="fr-FR" sz="1800" b="0" strike="noStrike" spc="-1" dirty="0"/>
          </a:p>
          <a:p>
            <a:pPr algn="ctr">
              <a:lnSpc>
                <a:spcPct val="107000"/>
              </a:lnSpc>
              <a:spcAft>
                <a:spcPts val="598"/>
              </a:spcAft>
            </a:pPr>
            <a:r>
              <a:rPr lang="fr-FR" sz="1800" b="1" i="1" strike="noStrike" spc="-1" dirty="0">
                <a:solidFill>
                  <a:srgbClr val="FF0000"/>
                </a:solidFill>
                <a:ea typeface="Calibri"/>
              </a:rPr>
              <a:t>Le PICS n’est pas un outil de gestion de crise !</a:t>
            </a:r>
            <a:endParaRPr lang="fr-FR" sz="1800" b="0" strike="noStrike" spc="-1" dirty="0"/>
          </a:p>
          <a:p>
            <a:pPr algn="ctr">
              <a:lnSpc>
                <a:spcPct val="107000"/>
              </a:lnSpc>
            </a:pPr>
            <a:r>
              <a:rPr lang="fr-FR" sz="1800" b="1" i="1" strike="noStrike" spc="-1" dirty="0">
                <a:solidFill>
                  <a:srgbClr val="FF0000"/>
                </a:solidFill>
                <a:ea typeface="Calibri"/>
              </a:rPr>
              <a:t>Le pouvoir de police administrative incombe toujours au maire</a:t>
            </a:r>
            <a:endParaRPr lang="fr-FR" sz="1800" b="0" strike="noStrike" spc="-1" dirty="0"/>
          </a:p>
          <a:p>
            <a:pPr algn="ctr">
              <a:lnSpc>
                <a:spcPct val="107000"/>
              </a:lnSpc>
            </a:pPr>
            <a:r>
              <a:rPr lang="fr-FR" sz="1400" b="1" i="1" strike="noStrike" spc="-1" dirty="0">
                <a:solidFill>
                  <a:srgbClr val="FF0000"/>
                </a:solidFill>
                <a:ea typeface="Calibri"/>
              </a:rPr>
              <a:t>en cas de crise sur le territoire de sa commune, même en cas d’appui de l’EPCI</a:t>
            </a:r>
            <a:endParaRPr lang="fr-FR" sz="1400" b="0" strike="noStrike" spc="-1" dirty="0"/>
          </a:p>
        </p:txBody>
      </p:sp>
      <p:sp>
        <p:nvSpPr>
          <p:cNvPr id="491" name="CustomShape 7"/>
          <p:cNvSpPr/>
          <p:nvPr/>
        </p:nvSpPr>
        <p:spPr>
          <a:xfrm>
            <a:off x="928800" y="1152000"/>
            <a:ext cx="10085760" cy="1438560"/>
          </a:xfrm>
          <a:prstGeom prst="rect">
            <a:avLst/>
          </a:prstGeom>
          <a:solidFill>
            <a:srgbClr val="729FCF">
              <a:alpha val="50000"/>
            </a:srgbClr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92" name="CustomShape 8"/>
          <p:cNvSpPr/>
          <p:nvPr/>
        </p:nvSpPr>
        <p:spPr>
          <a:xfrm>
            <a:off x="1072800" y="1152000"/>
            <a:ext cx="9581760" cy="1294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algn="just">
              <a:lnSpc>
                <a:spcPct val="107000"/>
              </a:lnSpc>
            </a:pPr>
            <a:r>
              <a:rPr lang="fr-FR" sz="1800" b="0" strike="noStrike" spc="-1" dirty="0">
                <a:solidFill>
                  <a:srgbClr val="000000"/>
                </a:solidFill>
                <a:latin typeface="+mj-lt"/>
                <a:ea typeface="Calibri"/>
              </a:rPr>
              <a:t>Recensement :</a:t>
            </a:r>
            <a:endParaRPr lang="fr-FR" sz="1800" b="0" strike="noStrike" spc="-1" dirty="0">
              <a:latin typeface="+mj-lt"/>
            </a:endParaRPr>
          </a:p>
          <a:p>
            <a:pPr marL="742680" lvl="1" indent="-284040" algn="just">
              <a:lnSpc>
                <a:spcPct val="107000"/>
              </a:lnSpc>
              <a:buClr>
                <a:srgbClr val="000000"/>
              </a:buClr>
              <a:buFont typeface="Symbol"/>
              <a:buChar char=""/>
            </a:pPr>
            <a:r>
              <a:rPr lang="fr-FR" sz="1800" b="0" strike="noStrike" spc="-1" dirty="0">
                <a:solidFill>
                  <a:srgbClr val="000000"/>
                </a:solidFill>
                <a:latin typeface="+mj-lt"/>
                <a:ea typeface="Calibri"/>
              </a:rPr>
              <a:t>de l’analyse des risques de ces communes membres</a:t>
            </a:r>
            <a:endParaRPr lang="fr-FR" sz="1800" b="0" strike="noStrike" spc="-1" dirty="0">
              <a:latin typeface="+mj-lt"/>
            </a:endParaRPr>
          </a:p>
          <a:p>
            <a:pPr marL="742680" lvl="1" indent="-284040" algn="just">
              <a:lnSpc>
                <a:spcPct val="107000"/>
              </a:lnSpc>
              <a:buClr>
                <a:srgbClr val="000000"/>
              </a:buClr>
              <a:buFont typeface="Symbol"/>
              <a:buChar char=""/>
            </a:pPr>
            <a:r>
              <a:rPr lang="fr-FR" sz="1800" b="0" strike="noStrike" spc="-1" dirty="0">
                <a:solidFill>
                  <a:srgbClr val="000000"/>
                </a:solidFill>
                <a:latin typeface="+mj-lt"/>
                <a:ea typeface="Calibri"/>
              </a:rPr>
              <a:t>des moyens humains et logistiques mobilisables au sein des communes et des EPCI</a:t>
            </a:r>
            <a:endParaRPr lang="fr-FR" sz="1800" b="0" strike="noStrike" spc="-1" dirty="0">
              <a:latin typeface="+mj-lt"/>
            </a:endParaRPr>
          </a:p>
          <a:p>
            <a:pPr algn="just">
              <a:lnSpc>
                <a:spcPct val="107000"/>
              </a:lnSpc>
            </a:pPr>
            <a:r>
              <a:rPr lang="fr-FR" sz="1800" b="0" strike="noStrike" spc="-1" dirty="0">
                <a:solidFill>
                  <a:srgbClr val="000000"/>
                </a:solidFill>
                <a:latin typeface="+mj-lt"/>
                <a:ea typeface="Calibri"/>
              </a:rPr>
              <a:t>Modalités d’appui aux communes de l’EPCI (avec ou sans PCS)</a:t>
            </a:r>
            <a:endParaRPr lang="fr-FR" sz="1800" b="0" strike="noStrike" spc="-1" dirty="0">
              <a:latin typeface="+mj-lt"/>
            </a:endParaRPr>
          </a:p>
          <a:p>
            <a:pPr algn="just">
              <a:lnSpc>
                <a:spcPct val="107000"/>
              </a:lnSpc>
            </a:pPr>
            <a:endParaRPr lang="fr-FR" sz="1800" b="0" strike="noStrike" spc="-1" dirty="0">
              <a:latin typeface="+mj-lt"/>
            </a:endParaRPr>
          </a:p>
          <a:p>
            <a:pPr algn="just">
              <a:lnSpc>
                <a:spcPct val="107000"/>
              </a:lnSpc>
              <a:spcAft>
                <a:spcPts val="799"/>
              </a:spcAft>
            </a:pPr>
            <a:endParaRPr lang="fr-FR" sz="1800" b="0" strike="noStrike" spc="-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4819872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CustomShape 1"/>
          <p:cNvSpPr/>
          <p:nvPr/>
        </p:nvSpPr>
        <p:spPr>
          <a:xfrm>
            <a:off x="648000" y="1269720"/>
            <a:ext cx="10078920" cy="601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1800" b="0" strike="noStrike" spc="-1" dirty="0">
                <a:solidFill>
                  <a:srgbClr val="000000"/>
                </a:solidFill>
                <a:latin typeface="+mj-lt"/>
                <a:ea typeface="DejaVu Sans"/>
              </a:rPr>
              <a:t>Lien : https://www.interieur.gouv.fr/Le-ministere/Securite-civile/Documentation-technique/Planification-et-exercices-de-Securite-civile</a:t>
            </a:r>
            <a:endParaRPr lang="fr-FR" sz="1800" b="0" strike="noStrike" spc="-1" dirty="0">
              <a:latin typeface="+mj-lt"/>
            </a:endParaRPr>
          </a:p>
        </p:txBody>
      </p:sp>
      <p:pic>
        <p:nvPicPr>
          <p:cNvPr id="494" name="Image 493"/>
          <p:cNvPicPr/>
          <p:nvPr/>
        </p:nvPicPr>
        <p:blipFill>
          <a:blip r:embed="rId2"/>
          <a:stretch/>
        </p:blipFill>
        <p:spPr>
          <a:xfrm>
            <a:off x="4032000" y="3833280"/>
            <a:ext cx="1510920" cy="2136240"/>
          </a:xfrm>
          <a:prstGeom prst="rect">
            <a:avLst/>
          </a:prstGeom>
          <a:ln>
            <a:noFill/>
          </a:ln>
        </p:spPr>
      </p:pic>
      <p:sp>
        <p:nvSpPr>
          <p:cNvPr id="495" name="CustomShape 2"/>
          <p:cNvSpPr/>
          <p:nvPr/>
        </p:nvSpPr>
        <p:spPr>
          <a:xfrm>
            <a:off x="719999" y="576000"/>
            <a:ext cx="10202925" cy="358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fr-FR" sz="2400" b="1" strike="noStrike" spc="-1" dirty="0">
                <a:solidFill>
                  <a:srgbClr val="000000"/>
                </a:solidFill>
                <a:latin typeface="+mj-lt"/>
                <a:ea typeface="DejaVu Sans"/>
              </a:rPr>
              <a:t>Le plan communal et intercommunal de sauvegarde : outils et contacts utiles</a:t>
            </a:r>
            <a:endParaRPr lang="fr-FR" sz="2400" b="0" strike="noStrike" spc="-1" dirty="0">
              <a:latin typeface="+mj-lt"/>
            </a:endParaRPr>
          </a:p>
        </p:txBody>
      </p:sp>
      <p:sp>
        <p:nvSpPr>
          <p:cNvPr id="496" name="CustomShape 3"/>
          <p:cNvSpPr/>
          <p:nvPr/>
        </p:nvSpPr>
        <p:spPr>
          <a:xfrm>
            <a:off x="432000" y="2875680"/>
            <a:ext cx="1582920" cy="601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1800" b="0" strike="noStrike" spc="-1" dirty="0">
                <a:solidFill>
                  <a:srgbClr val="000000"/>
                </a:solidFill>
                <a:latin typeface="+mj-lt"/>
                <a:ea typeface="DejaVu Sans"/>
              </a:rPr>
              <a:t>Aide à l’élaboration</a:t>
            </a:r>
            <a:endParaRPr lang="fr-FR" sz="1800" b="0" strike="noStrike" spc="-1" dirty="0">
              <a:latin typeface="+mj-lt"/>
            </a:endParaRPr>
          </a:p>
        </p:txBody>
      </p:sp>
      <p:sp>
        <p:nvSpPr>
          <p:cNvPr id="497" name="CustomShape 4"/>
          <p:cNvSpPr/>
          <p:nvPr/>
        </p:nvSpPr>
        <p:spPr>
          <a:xfrm>
            <a:off x="2315160" y="3024000"/>
            <a:ext cx="1427760" cy="345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fr-FR" sz="1800" b="0" strike="noStrike" spc="-1" dirty="0">
                <a:solidFill>
                  <a:srgbClr val="000000"/>
                </a:solidFill>
                <a:latin typeface="+mj-lt"/>
                <a:ea typeface="DejaVu Sans"/>
              </a:rPr>
              <a:t>Trame PCS </a:t>
            </a:r>
            <a:endParaRPr lang="fr-FR" sz="1800" b="0" strike="noStrike" spc="-1" dirty="0">
              <a:latin typeface="+mj-lt"/>
            </a:endParaRPr>
          </a:p>
        </p:txBody>
      </p:sp>
      <p:sp>
        <p:nvSpPr>
          <p:cNvPr id="498" name="CustomShape 5"/>
          <p:cNvSpPr/>
          <p:nvPr/>
        </p:nvSpPr>
        <p:spPr>
          <a:xfrm>
            <a:off x="4044960" y="2808000"/>
            <a:ext cx="1497960" cy="857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1800" b="0" strike="noStrike" spc="-1" dirty="0">
                <a:solidFill>
                  <a:srgbClr val="000000"/>
                </a:solidFill>
                <a:latin typeface="+mj-lt"/>
                <a:ea typeface="DejaVu Sans"/>
              </a:rPr>
              <a:t>Exercices de mise en œuvre</a:t>
            </a:r>
            <a:endParaRPr lang="fr-FR" sz="1800" b="0" strike="noStrike" spc="-1" dirty="0">
              <a:latin typeface="+mj-lt"/>
            </a:endParaRPr>
          </a:p>
        </p:txBody>
      </p:sp>
      <p:sp>
        <p:nvSpPr>
          <p:cNvPr id="499" name="Line 6"/>
          <p:cNvSpPr/>
          <p:nvPr/>
        </p:nvSpPr>
        <p:spPr>
          <a:xfrm>
            <a:off x="5832000" y="2376000"/>
            <a:ext cx="360" cy="367200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00" name="CustomShape 7"/>
          <p:cNvSpPr/>
          <p:nvPr/>
        </p:nvSpPr>
        <p:spPr>
          <a:xfrm>
            <a:off x="6120000" y="2520000"/>
            <a:ext cx="5470920" cy="646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fr-FR" sz="1800" b="0" strike="noStrike" spc="-1" dirty="0">
                <a:solidFill>
                  <a:srgbClr val="000000"/>
                </a:solidFill>
                <a:latin typeface="+mj-lt"/>
                <a:ea typeface="DejaVu Sans"/>
              </a:rPr>
              <a:t>Arrondissement de Bourges </a:t>
            </a:r>
            <a:r>
              <a:rPr lang="fr-FR" sz="1800" b="0" strike="noStrike" spc="-1" dirty="0" smtClean="0">
                <a:solidFill>
                  <a:srgbClr val="000000"/>
                </a:solidFill>
                <a:latin typeface="+mj-lt"/>
                <a:ea typeface="DejaVu Sans"/>
              </a:rPr>
              <a:t>:</a:t>
            </a:r>
          </a:p>
          <a:p>
            <a:r>
              <a:rPr lang="fr-FR" sz="1800" b="0" strike="noStrike" spc="-1" dirty="0" smtClean="0">
                <a:solidFill>
                  <a:srgbClr val="000000"/>
                </a:solidFill>
                <a:latin typeface="+mj-lt"/>
                <a:ea typeface="DejaVu Sans"/>
              </a:rPr>
              <a:t>Philippe BERTON</a:t>
            </a:r>
          </a:p>
          <a:p>
            <a:r>
              <a:rPr lang="fr-FR" sz="1800" b="0" strike="noStrike" spc="-1" dirty="0" smtClean="0">
                <a:solidFill>
                  <a:srgbClr val="000000"/>
                </a:solidFill>
                <a:latin typeface="+mj-lt"/>
                <a:ea typeface="DejaVu Sans"/>
              </a:rPr>
              <a:t>pref-defense-protection-civile@cher.gouv.fr</a:t>
            </a:r>
            <a:endParaRPr lang="fr-FR" sz="1800" b="0" strike="noStrike" spc="-1" dirty="0">
              <a:latin typeface="+mj-lt"/>
            </a:endParaRPr>
          </a:p>
        </p:txBody>
      </p:sp>
      <p:sp>
        <p:nvSpPr>
          <p:cNvPr id="501" name="CustomShape 8"/>
          <p:cNvSpPr/>
          <p:nvPr/>
        </p:nvSpPr>
        <p:spPr>
          <a:xfrm>
            <a:off x="6120000" y="3672000"/>
            <a:ext cx="5470920" cy="646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fr-FR" sz="1800" b="0" strike="noStrike" spc="-1" dirty="0">
                <a:solidFill>
                  <a:srgbClr val="000000"/>
                </a:solidFill>
                <a:latin typeface="+mj-lt"/>
                <a:ea typeface="DejaVu Sans"/>
              </a:rPr>
              <a:t>Sous-préfecture de Vierzon </a:t>
            </a:r>
            <a:r>
              <a:rPr lang="fr-FR" sz="1800" b="0" strike="noStrike" spc="-1" dirty="0" smtClean="0">
                <a:solidFill>
                  <a:srgbClr val="000000"/>
                </a:solidFill>
                <a:latin typeface="+mj-lt"/>
                <a:ea typeface="DejaVu Sans"/>
              </a:rPr>
              <a:t>:</a:t>
            </a:r>
          </a:p>
          <a:p>
            <a:r>
              <a:rPr lang="fr-FR" sz="1800" b="0" strike="noStrike" spc="-1" dirty="0" smtClean="0">
                <a:solidFill>
                  <a:srgbClr val="000000"/>
                </a:solidFill>
                <a:latin typeface="+mj-lt"/>
                <a:ea typeface="DejaVu Sans"/>
              </a:rPr>
              <a:t>Florence </a:t>
            </a:r>
            <a:r>
              <a:rPr lang="fr-FR" sz="1800" b="0" strike="noStrike" spc="-1" dirty="0">
                <a:solidFill>
                  <a:srgbClr val="000000"/>
                </a:solidFill>
                <a:latin typeface="+mj-lt"/>
                <a:ea typeface="DejaVu Sans"/>
              </a:rPr>
              <a:t>LANGLOIS</a:t>
            </a:r>
            <a:endParaRPr lang="fr-FR" sz="1800" b="0" strike="noStrike" spc="-1" dirty="0">
              <a:latin typeface="+mj-lt"/>
            </a:endParaRPr>
          </a:p>
          <a:p>
            <a:r>
              <a:rPr lang="fr-FR" sz="1800" b="0" strike="noStrike" spc="-1" dirty="0">
                <a:solidFill>
                  <a:srgbClr val="000000"/>
                </a:solidFill>
                <a:latin typeface="+mj-lt"/>
                <a:ea typeface="DejaVu Sans"/>
              </a:rPr>
              <a:t>sp-vierzon@cher.gouv.fr</a:t>
            </a:r>
            <a:endParaRPr lang="fr-FR" sz="1800" b="0" strike="noStrike" spc="-1" dirty="0">
              <a:latin typeface="+mj-lt"/>
            </a:endParaRPr>
          </a:p>
        </p:txBody>
      </p:sp>
      <p:sp>
        <p:nvSpPr>
          <p:cNvPr id="502" name="CustomShape 9"/>
          <p:cNvSpPr/>
          <p:nvPr/>
        </p:nvSpPr>
        <p:spPr>
          <a:xfrm>
            <a:off x="6048000" y="4824000"/>
            <a:ext cx="5470920" cy="857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fr-FR" sz="1800" b="0" strike="noStrike" spc="-1" dirty="0">
                <a:solidFill>
                  <a:srgbClr val="000000"/>
                </a:solidFill>
                <a:latin typeface="+mj-lt"/>
                <a:ea typeface="DejaVu Sans"/>
              </a:rPr>
              <a:t>Sous-préfecture de Saint-Amand-Montrond </a:t>
            </a:r>
            <a:r>
              <a:rPr lang="fr-FR" sz="1800" b="0" strike="noStrike" spc="-1" dirty="0" smtClean="0">
                <a:solidFill>
                  <a:srgbClr val="000000"/>
                </a:solidFill>
                <a:latin typeface="+mj-lt"/>
                <a:ea typeface="DejaVu Sans"/>
              </a:rPr>
              <a:t>:</a:t>
            </a:r>
          </a:p>
          <a:p>
            <a:r>
              <a:rPr lang="fr-FR" sz="1800" b="0" strike="noStrike" spc="-1" dirty="0" smtClean="0">
                <a:solidFill>
                  <a:srgbClr val="000000"/>
                </a:solidFill>
                <a:latin typeface="+mj-lt"/>
                <a:ea typeface="DejaVu Sans"/>
              </a:rPr>
              <a:t>Virginie </a:t>
            </a:r>
            <a:r>
              <a:rPr lang="fr-FR" sz="1800" b="0" strike="noStrike" spc="-1" dirty="0">
                <a:solidFill>
                  <a:srgbClr val="000000"/>
                </a:solidFill>
                <a:latin typeface="+mj-lt"/>
                <a:ea typeface="DejaVu Sans"/>
              </a:rPr>
              <a:t>DE SENILHES</a:t>
            </a:r>
            <a:endParaRPr lang="fr-FR" sz="1800" b="0" strike="noStrike" spc="-1" dirty="0">
              <a:latin typeface="+mj-lt"/>
            </a:endParaRPr>
          </a:p>
          <a:p>
            <a:r>
              <a:rPr lang="fr-FR" sz="1800" b="0" strike="noStrike" spc="-1" dirty="0">
                <a:solidFill>
                  <a:srgbClr val="000000"/>
                </a:solidFill>
                <a:latin typeface="+mj-lt"/>
                <a:ea typeface="DejaVu Sans"/>
              </a:rPr>
              <a:t>virginie.de-senilhes@cher.gouv.fr</a:t>
            </a:r>
            <a:endParaRPr lang="fr-FR" sz="1800" b="0" strike="noStrike" spc="-1" dirty="0">
              <a:latin typeface="+mj-lt"/>
            </a:endParaRPr>
          </a:p>
        </p:txBody>
      </p:sp>
      <p:pic>
        <p:nvPicPr>
          <p:cNvPr id="503" name="Image 502"/>
          <p:cNvPicPr/>
          <p:nvPr/>
        </p:nvPicPr>
        <p:blipFill>
          <a:blip r:embed="rId3"/>
          <a:stretch/>
        </p:blipFill>
        <p:spPr>
          <a:xfrm>
            <a:off x="360000" y="3805920"/>
            <a:ext cx="1582920" cy="2149200"/>
          </a:xfrm>
          <a:prstGeom prst="rect">
            <a:avLst/>
          </a:prstGeom>
          <a:ln>
            <a:noFill/>
          </a:ln>
        </p:spPr>
      </p:pic>
      <p:pic>
        <p:nvPicPr>
          <p:cNvPr id="504" name="Image 503"/>
          <p:cNvPicPr/>
          <p:nvPr/>
        </p:nvPicPr>
        <p:blipFill>
          <a:blip r:embed="rId4"/>
          <a:stretch/>
        </p:blipFill>
        <p:spPr>
          <a:xfrm>
            <a:off x="2248920" y="3833280"/>
            <a:ext cx="1494000" cy="2142000"/>
          </a:xfrm>
          <a:prstGeom prst="rect">
            <a:avLst/>
          </a:prstGeom>
          <a:ln>
            <a:noFill/>
          </a:ln>
        </p:spPr>
      </p:pic>
      <p:pic>
        <p:nvPicPr>
          <p:cNvPr id="505" name="Image 4"/>
          <p:cNvPicPr/>
          <p:nvPr/>
        </p:nvPicPr>
        <p:blipFill>
          <a:blip r:embed="rId5"/>
          <a:srcRect l="26902" t="25659" r="27272" b="25827"/>
          <a:stretch/>
        </p:blipFill>
        <p:spPr>
          <a:xfrm>
            <a:off x="4045320" y="5538960"/>
            <a:ext cx="491040" cy="51948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0636417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1ABE11BF-33A5-4653-A144-CCCBACF58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378" y="1308484"/>
            <a:ext cx="5678229" cy="1215566"/>
          </a:xfrm>
        </p:spPr>
        <p:txBody>
          <a:bodyPr rtlCol="0">
            <a:normAutofit fontScale="90000"/>
          </a:bodyPr>
          <a:lstStyle/>
          <a:p>
            <a:pPr rtl="0"/>
            <a:r>
              <a:rPr lang="fr-FR" dirty="0" smtClean="0"/>
              <a:t>Les réserves communales de sécurité civile</a:t>
            </a:r>
            <a:endParaRPr lang="fr-FR" dirty="0"/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53469036-D1FB-4164-96AE-B6D8CECCFC9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rtlCol="0"/>
          <a:lstStyle/>
          <a:p>
            <a:pPr rtl="0"/>
            <a:r>
              <a:rPr lang="fr-FR" dirty="0" smtClean="0"/>
              <a:t>Loi de modernisation de la sécurité civile - 2004</a:t>
            </a:r>
            <a:endParaRPr lang="fr-FR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2482DBEC-EE72-4155-ACC5-87E80C5606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378" y="3285187"/>
            <a:ext cx="7175708" cy="2958275"/>
          </a:xfrm>
        </p:spPr>
        <p:txBody>
          <a:bodyPr rtlCol="0">
            <a:normAutofit lnSpcReduction="10000"/>
          </a:bodyPr>
          <a:lstStyle/>
          <a:p>
            <a:pPr lvl="0"/>
            <a:r>
              <a:rPr lang="fr-FR" dirty="0" smtClean="0">
                <a:solidFill>
                  <a:srgbClr val="202124"/>
                </a:solidFill>
              </a:rPr>
              <a:t>Aide </a:t>
            </a:r>
            <a:r>
              <a:rPr lang="fr-FR" dirty="0">
                <a:solidFill>
                  <a:srgbClr val="202124"/>
                </a:solidFill>
              </a:rPr>
              <a:t>au soutien et à l'assistance des populations en cas de </a:t>
            </a:r>
            <a:r>
              <a:rPr lang="fr-FR" dirty="0" smtClean="0">
                <a:solidFill>
                  <a:srgbClr val="202124"/>
                </a:solidFill>
              </a:rPr>
              <a:t>crise </a:t>
            </a:r>
            <a:r>
              <a:rPr lang="fr-FR" dirty="0" smtClean="0">
                <a:solidFill>
                  <a:srgbClr val="202124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fr-FR" b="1" dirty="0" smtClean="0">
                <a:solidFill>
                  <a:srgbClr val="202124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les missions les + simples</a:t>
            </a:r>
            <a:endParaRPr lang="fr-FR" b="1" dirty="0" smtClean="0">
              <a:solidFill>
                <a:srgbClr val="202124"/>
              </a:solidFill>
              <a:latin typeface="arial" panose="020B0604020202020204" pitchFamily="34" charset="0"/>
            </a:endParaRPr>
          </a:p>
          <a:p>
            <a:pPr lvl="0"/>
            <a:endParaRPr lang="fr-FR" dirty="0" smtClean="0"/>
          </a:p>
          <a:p>
            <a:pPr lvl="0"/>
            <a:r>
              <a:rPr lang="fr-FR" dirty="0" smtClean="0"/>
              <a:t>Sans condition particulière, contrat de 1 à 5 ans renouvelable</a:t>
            </a:r>
          </a:p>
          <a:p>
            <a:pPr lvl="0"/>
            <a:endParaRPr lang="fr-FR" dirty="0"/>
          </a:p>
          <a:p>
            <a:pPr lvl="0"/>
            <a:r>
              <a:rPr lang="fr-FR" dirty="0" smtClean="0"/>
              <a:t>Pas de formation prévue mais un accompagnement possible par le SDIS.</a:t>
            </a:r>
            <a:endParaRPr lang="fr-FR" dirty="0"/>
          </a:p>
        </p:txBody>
      </p:sp>
      <p:sp>
        <p:nvSpPr>
          <p:cNvPr id="11" name="Espace réservé du pied de page 10">
            <a:extLst>
              <a:ext uri="{FF2B5EF4-FFF2-40B4-BE49-F238E27FC236}">
                <a16:creationId xmlns:a16="http://schemas.microsoft.com/office/drawing/2014/main" id="{47F4D2C2-B71A-4089-A3FE-603C32706CA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338530" y="6356350"/>
            <a:ext cx="4867952" cy="365125"/>
          </a:xfrm>
        </p:spPr>
        <p:txBody>
          <a:bodyPr rtlCol="0"/>
          <a:lstStyle/>
          <a:p>
            <a:r>
              <a:rPr lang="fr-FR" dirty="0"/>
              <a:t>Réunion d’informations des correspondants Incendie et Secours – SDIS18</a:t>
            </a:r>
          </a:p>
        </p:txBody>
      </p:sp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FBA1BB58-7555-4382-B178-7ED04E137E7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8699F50C-BE38-4BD0-BA84-9B090E1F2B9B}" type="slidenum">
              <a:rPr lang="fr-FR" smtClean="0"/>
              <a:pPr rtl="0"/>
              <a:t>15</a:t>
            </a:fld>
            <a:endParaRPr lang="fr-FR" dirty="0"/>
          </a:p>
        </p:txBody>
      </p:sp>
      <p:pic>
        <p:nvPicPr>
          <p:cNvPr id="3" name="Espace réservé pour une image  2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77" r="24879"/>
          <a:stretch/>
        </p:blipFill>
        <p:spPr/>
      </p:pic>
    </p:spTree>
    <p:extLst>
      <p:ext uri="{BB962C8B-B14F-4D97-AF65-F5344CB8AC3E}">
        <p14:creationId xmlns:p14="http://schemas.microsoft.com/office/powerpoint/2010/main" val="9720055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531377" y="2892829"/>
            <a:ext cx="11139692" cy="3463521"/>
          </a:xfrm>
        </p:spPr>
        <p:txBody>
          <a:bodyPr>
            <a:normAutofit lnSpcReduction="10000"/>
          </a:bodyPr>
          <a:lstStyle/>
          <a:p>
            <a:r>
              <a:rPr lang="fr-FR" dirty="0" smtClean="0"/>
              <a:t>Accueil des sinistrés dans un centre de regroupement</a:t>
            </a:r>
          </a:p>
          <a:p>
            <a:r>
              <a:rPr lang="fr-FR" dirty="0" smtClean="0"/>
              <a:t>Participation à l’alerte des populations ou à l’évacuation d’un quartier </a:t>
            </a:r>
          </a:p>
          <a:p>
            <a:r>
              <a:rPr lang="fr-FR" dirty="0" smtClean="0"/>
              <a:t>Aide à la protection des meubles des personnes en zone inondable</a:t>
            </a:r>
          </a:p>
          <a:p>
            <a:r>
              <a:rPr lang="fr-FR" dirty="0" smtClean="0"/>
              <a:t>Suivi des personnes vulnérables en période de canicule ou de grand froid</a:t>
            </a:r>
          </a:p>
          <a:p>
            <a:r>
              <a:rPr lang="fr-FR" dirty="0" smtClean="0"/>
              <a:t>Surveillance de digues, de massifs forestiers ou de cours d’eau</a:t>
            </a:r>
          </a:p>
          <a:p>
            <a:r>
              <a:rPr lang="fr-FR" dirty="0" smtClean="0"/>
              <a:t>Aide au nettoyage et à la remise en état des habitations</a:t>
            </a:r>
          </a:p>
          <a:p>
            <a:r>
              <a:rPr lang="fr-FR" dirty="0" smtClean="0"/>
              <a:t>Aide aux sinistrés dans leurs démarches administratives</a:t>
            </a:r>
          </a:p>
          <a:p>
            <a:r>
              <a:rPr lang="fr-FR" dirty="0" smtClean="0"/>
              <a:t>Collecte et distribution de dons aux profits des sinistrés</a:t>
            </a:r>
            <a:endParaRPr lang="fr-FR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531377" y="1308484"/>
            <a:ext cx="8945132" cy="1215566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Réserve Communale de Sécurité Civile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fr-FR" smtClean="0"/>
              <a:t>Réunion d’informations des correspondants Incendie et Secours – SDIS18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rtl="0"/>
            <a:fld id="{8699F50C-BE38-4BD0-BA84-9B090E1F2B9B}" type="slidenum">
              <a:rPr lang="fr-FR" noProof="0" smtClean="0"/>
              <a:t>16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210233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du contenu 9"/>
          <p:cNvPicPr>
            <a:picLocks noGrp="1" noChangeAspect="1"/>
          </p:cNvPicPr>
          <p:nvPr>
            <p:ph sz="half" idx="13"/>
          </p:nvPr>
        </p:nvPicPr>
        <p:blipFill>
          <a:blip r:embed="rId2"/>
          <a:stretch>
            <a:fillRect/>
          </a:stretch>
        </p:blipFill>
        <p:spPr>
          <a:xfrm>
            <a:off x="520700" y="3273603"/>
            <a:ext cx="5475288" cy="2457094"/>
          </a:xfrm>
          <a:prstGeom prst="rect">
            <a:avLst/>
          </a:prstGeom>
        </p:spPr>
      </p:pic>
      <p:sp>
        <p:nvSpPr>
          <p:cNvPr id="5" name="Espace réservé du contenu 4"/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r>
              <a:rPr lang="fr-FR" dirty="0" smtClean="0"/>
              <a:t>Téléchargement gratuit depuis le </a:t>
            </a:r>
            <a:r>
              <a:rPr lang="fr-FR" dirty="0" err="1" smtClean="0"/>
              <a:t>play</a:t>
            </a:r>
            <a:r>
              <a:rPr lang="fr-FR" dirty="0" smtClean="0"/>
              <a:t> store</a:t>
            </a:r>
          </a:p>
          <a:p>
            <a:r>
              <a:rPr lang="fr-FR" dirty="0" smtClean="0"/>
              <a:t>Lors d’un appel pour arrêt cardiaque le CTA 18 sollicite un Bon Samaritain (rayon 1 km)</a:t>
            </a:r>
          </a:p>
          <a:p>
            <a:r>
              <a:rPr lang="fr-FR" dirty="0" smtClean="0"/>
              <a:t>Environ 300 arrêts cardiaques/an dans le Cher </a:t>
            </a:r>
          </a:p>
          <a:p>
            <a:r>
              <a:rPr lang="fr-FR" dirty="0" smtClean="0"/>
              <a:t>Moins de 4% de survie</a:t>
            </a:r>
            <a:endParaRPr lang="fr-FR" dirty="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fr-FR" dirty="0" smtClean="0"/>
              <a:t>Application </a:t>
            </a:r>
            <a:r>
              <a:rPr lang="fr-FR" dirty="0" err="1" smtClean="0"/>
              <a:t>Staying</a:t>
            </a:r>
            <a:r>
              <a:rPr lang="fr-FR" dirty="0" smtClean="0"/>
              <a:t> alive</a:t>
            </a:r>
            <a:endParaRPr lang="fr-FR" dirty="0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fr-FR" smtClean="0"/>
              <a:t>Réunion d’informations des correspondants Incendie et Secours – SDIS18</a:t>
            </a:r>
            <a:endParaRPr lang="fr-FR" dirty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rtl="0"/>
            <a:fld id="{8699F50C-BE38-4BD0-BA84-9B090E1F2B9B}" type="slidenum">
              <a:rPr lang="fr-FR" noProof="0" smtClean="0"/>
              <a:t>17</a:t>
            </a:fld>
            <a:endParaRPr lang="fr-FR" noProof="0" dirty="0"/>
          </a:p>
        </p:txBody>
      </p:sp>
      <p:sp>
        <p:nvSpPr>
          <p:cNvPr id="9" name="Titr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 Bon Samaritain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548106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4"/>
          <p:cNvSpPr>
            <a:spLocks noGrp="1"/>
          </p:cNvSpPr>
          <p:nvPr>
            <p:ph sz="quarter" idx="15"/>
          </p:nvPr>
        </p:nvSpPr>
        <p:spPr>
          <a:xfrm>
            <a:off x="1947489" y="2744760"/>
            <a:ext cx="5475600" cy="3232149"/>
          </a:xfrm>
        </p:spPr>
        <p:txBody>
          <a:bodyPr/>
          <a:lstStyle/>
          <a:p>
            <a:r>
              <a:rPr lang="fr-FR" dirty="0" smtClean="0"/>
              <a:t>1580 Bons Samaritains dans le Cher</a:t>
            </a:r>
          </a:p>
          <a:p>
            <a:r>
              <a:rPr lang="fr-FR" dirty="0" smtClean="0"/>
              <a:t>679 sollicitations depuis octobre 2017</a:t>
            </a:r>
          </a:p>
          <a:p>
            <a:r>
              <a:rPr lang="fr-FR" dirty="0" smtClean="0"/>
              <a:t>159 sollicitations depuis 1</a:t>
            </a:r>
            <a:r>
              <a:rPr lang="fr-FR" baseline="30000" dirty="0" smtClean="0"/>
              <a:t>er</a:t>
            </a:r>
            <a:r>
              <a:rPr lang="fr-FR" dirty="0" smtClean="0"/>
              <a:t> janvier 2022</a:t>
            </a:r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fr-FR" dirty="0" smtClean="0"/>
              <a:t>Application </a:t>
            </a:r>
            <a:r>
              <a:rPr lang="fr-FR" dirty="0" err="1" smtClean="0"/>
              <a:t>Staying</a:t>
            </a:r>
            <a:r>
              <a:rPr lang="fr-FR" dirty="0" smtClean="0"/>
              <a:t> alive</a:t>
            </a:r>
            <a:endParaRPr lang="fr-FR" dirty="0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fr-FR" smtClean="0"/>
              <a:t>Réunion d’informations des correspondants Incendie et Secours – SDIS18</a:t>
            </a:r>
            <a:endParaRPr lang="fr-FR" dirty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rtl="0"/>
            <a:fld id="{8699F50C-BE38-4BD0-BA84-9B090E1F2B9B}" type="slidenum">
              <a:rPr lang="fr-FR" noProof="0" smtClean="0"/>
              <a:t>18</a:t>
            </a:fld>
            <a:endParaRPr lang="fr-FR" noProof="0" dirty="0"/>
          </a:p>
        </p:txBody>
      </p:sp>
      <p:sp>
        <p:nvSpPr>
          <p:cNvPr id="9" name="Titr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 Bon Samaritain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616883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E3E5EE03-FBF6-46F5-8085-716AC6CE1C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dirty="0" smtClean="0"/>
              <a:t>Les défibrillateurs</a:t>
            </a:r>
            <a:endParaRPr lang="fr-FR" b="0" dirty="0"/>
          </a:p>
        </p:txBody>
      </p:sp>
      <p:sp>
        <p:nvSpPr>
          <p:cNvPr id="19" name="Espace réservé du texte 18">
            <a:extLst>
              <a:ext uri="{FF2B5EF4-FFF2-40B4-BE49-F238E27FC236}">
                <a16:creationId xmlns:a16="http://schemas.microsoft.com/office/drawing/2014/main" id="{DFE11F38-F66B-4F95-8224-6CCA69D5761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20493" y="1376932"/>
            <a:ext cx="7849066" cy="608895"/>
          </a:xfrm>
        </p:spPr>
        <p:txBody>
          <a:bodyPr rtlCol="0"/>
          <a:lstStyle/>
          <a:p>
            <a:pPr algn="just" rtl="0"/>
            <a:r>
              <a:rPr lang="fr-FR" dirty="0" smtClean="0"/>
              <a:t>Chaque minute perdue diminue les chances de survie de 10% environ.</a:t>
            </a:r>
            <a:endParaRPr lang="fr-FR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24E18385-8BEA-4522-ABAA-5AB38F0D4F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fr-FR" dirty="0" smtClean="0"/>
              <a:t>Un besoin de recensement…</a:t>
            </a:r>
            <a:endParaRPr lang="fr-FR" dirty="0"/>
          </a:p>
        </p:txBody>
      </p:sp>
      <p:sp>
        <p:nvSpPr>
          <p:cNvPr id="16" name="Espace réservé du contenu 15">
            <a:extLst>
              <a:ext uri="{FF2B5EF4-FFF2-40B4-BE49-F238E27FC236}">
                <a16:creationId xmlns:a16="http://schemas.microsoft.com/office/drawing/2014/main" id="{1DCFA8A2-3FB8-48CA-933D-0800A9D2A2A2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 rtlCol="0"/>
          <a:lstStyle/>
          <a:p>
            <a:pPr algn="just" rtl="0">
              <a:buClr>
                <a:schemeClr val="accent2"/>
              </a:buClr>
            </a:pPr>
            <a:r>
              <a:rPr lang="fr-FR" dirty="0" smtClean="0"/>
              <a:t>Faire remonter la pose et localisation de nouveaux extincteurs publics</a:t>
            </a:r>
          </a:p>
          <a:p>
            <a:pPr lvl="1" algn="just">
              <a:buClr>
                <a:schemeClr val="accent2"/>
              </a:buClr>
            </a:pPr>
            <a:endParaRPr lang="fr-FR" dirty="0" smtClean="0"/>
          </a:p>
          <a:p>
            <a:pPr lvl="1" algn="just">
              <a:buClr>
                <a:schemeClr val="accent2"/>
              </a:buClr>
            </a:pPr>
            <a:r>
              <a:rPr lang="fr-FR" dirty="0" smtClean="0"/>
              <a:t>Formulaire du SDIS à remplir </a:t>
            </a:r>
          </a:p>
          <a:p>
            <a:pPr lvl="1" algn="just">
              <a:buClr>
                <a:schemeClr val="accent2"/>
              </a:buClr>
            </a:pPr>
            <a:r>
              <a:rPr lang="fr-FR" dirty="0" smtClean="0"/>
              <a:t>Référencement sur un site internet</a:t>
            </a:r>
            <a:endParaRPr lang="fr-FR" dirty="0"/>
          </a:p>
        </p:txBody>
      </p:sp>
      <p:sp>
        <p:nvSpPr>
          <p:cNvPr id="17" name="Espace réservé du texte 16">
            <a:extLst>
              <a:ext uri="{FF2B5EF4-FFF2-40B4-BE49-F238E27FC236}">
                <a16:creationId xmlns:a16="http://schemas.microsoft.com/office/drawing/2014/main" id="{640A3223-3DA3-4CF2-82B6-1447667547B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rtlCol="0"/>
          <a:lstStyle/>
          <a:p>
            <a:pPr rtl="0"/>
            <a:r>
              <a:rPr lang="fr-FR" dirty="0" smtClean="0"/>
              <a:t>Un besoin de suivi…</a:t>
            </a:r>
            <a:endParaRPr lang="fr-FR" dirty="0"/>
          </a:p>
        </p:txBody>
      </p:sp>
      <p:sp>
        <p:nvSpPr>
          <p:cNvPr id="18" name="Espace réservé du contenu 17">
            <a:extLst>
              <a:ext uri="{FF2B5EF4-FFF2-40B4-BE49-F238E27FC236}">
                <a16:creationId xmlns:a16="http://schemas.microsoft.com/office/drawing/2014/main" id="{C955AFB3-173C-4848-B3E9-1375591B297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186713" y="2886076"/>
            <a:ext cx="5475600" cy="2395051"/>
          </a:xfrm>
        </p:spPr>
        <p:txBody>
          <a:bodyPr rtlCol="0"/>
          <a:lstStyle/>
          <a:p>
            <a:pPr algn="just" rtl="0">
              <a:buClr>
                <a:schemeClr val="accent2"/>
              </a:buClr>
            </a:pPr>
            <a:r>
              <a:rPr lang="fr-FR" dirty="0" smtClean="0"/>
              <a:t>S’assurer du bon fonctionnement des défibrillateurs</a:t>
            </a:r>
          </a:p>
          <a:p>
            <a:pPr algn="just" rtl="0">
              <a:buClr>
                <a:schemeClr val="accent2"/>
              </a:buClr>
            </a:pPr>
            <a:endParaRPr lang="fr-FR" dirty="0"/>
          </a:p>
          <a:p>
            <a:pPr lvl="1" algn="just">
              <a:buClr>
                <a:schemeClr val="accent2"/>
              </a:buClr>
            </a:pPr>
            <a:r>
              <a:rPr lang="fr-FR" dirty="0" smtClean="0"/>
              <a:t>Contrôler annuellement les batteries ou piles</a:t>
            </a:r>
          </a:p>
          <a:p>
            <a:pPr lvl="1" algn="just">
              <a:buClr>
                <a:schemeClr val="accent2"/>
              </a:buClr>
            </a:pPr>
            <a:r>
              <a:rPr lang="fr-FR" dirty="0" smtClean="0"/>
              <a:t>Vérifier la date de péremption des patchs</a:t>
            </a:r>
            <a:endParaRPr lang="fr-FR" dirty="0"/>
          </a:p>
        </p:txBody>
      </p:sp>
      <p:sp>
        <p:nvSpPr>
          <p:cNvPr id="20" name="Espace réservé du pied de page 4">
            <a:extLst>
              <a:ext uri="{FF2B5EF4-FFF2-40B4-BE49-F238E27FC236}">
                <a16:creationId xmlns:a16="http://schemas.microsoft.com/office/drawing/2014/main" id="{391D3201-20F9-4DD7-B4EB-F41AF17CA428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fr-FR" dirty="0"/>
              <a:t>Réunion d’informations des correspondants Incendie et Secours – SDIS18</a:t>
            </a:r>
          </a:p>
        </p:txBody>
      </p:sp>
      <p:sp>
        <p:nvSpPr>
          <p:cNvPr id="21" name="Espace réservé du numéro de diapositive 5">
            <a:extLst>
              <a:ext uri="{FF2B5EF4-FFF2-40B4-BE49-F238E27FC236}">
                <a16:creationId xmlns:a16="http://schemas.microsoft.com/office/drawing/2014/main" id="{C7C65DDB-24F2-44CF-AE02-F3A6C8B1858B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 rtlCol="0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fld id="{8699F50C-BE38-4BD0-BA84-9B090E1F2B9B}" type="slidenum">
              <a:rPr lang="fr-FR" smtClean="0"/>
              <a:pPr rtl="0"/>
              <a:t>19</a:t>
            </a:fld>
            <a:endParaRPr lang="fr-FR" dirty="0"/>
          </a:p>
        </p:txBody>
      </p:sp>
      <p:sp>
        <p:nvSpPr>
          <p:cNvPr id="10" name="Espace réservé du texte 18">
            <a:extLst>
              <a:ext uri="{FF2B5EF4-FFF2-40B4-BE49-F238E27FC236}">
                <a16:creationId xmlns:a16="http://schemas.microsoft.com/office/drawing/2014/main" id="{DFE11F38-F66B-4F95-8224-6CCA69D57617}"/>
              </a:ext>
            </a:extLst>
          </p:cNvPr>
          <p:cNvSpPr txBox="1">
            <a:spLocks/>
          </p:cNvSpPr>
          <p:nvPr/>
        </p:nvSpPr>
        <p:spPr>
          <a:xfrm>
            <a:off x="777446" y="5453420"/>
            <a:ext cx="10818534" cy="608895"/>
          </a:xfrm>
          <a:prstGeom prst="rect">
            <a:avLst/>
          </a:prstGeom>
        </p:spPr>
        <p:txBody>
          <a:bodyPr rtlCol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2E7A40"/>
              </a:buClr>
              <a:buFont typeface="Arial" panose="020B0604020202020204" pitchFamily="34" charset="0"/>
              <a:buNone/>
              <a:defRPr lang="en-US" sz="2000" kern="1200" spc="3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E7A40"/>
              </a:buClr>
              <a:buFont typeface="Arial" panose="020B0604020202020204" pitchFamily="34" charset="0"/>
              <a:buNone/>
              <a:defRPr 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E7A40"/>
              </a:buClr>
              <a:buFont typeface="Arial" panose="020B0604020202020204" pitchFamily="34" charset="0"/>
              <a:buChar char="•"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E7A40"/>
              </a:buClr>
              <a:buFont typeface="Arial" panose="020B0604020202020204" pitchFamily="34" charset="0"/>
              <a:buChar char="•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E7A40"/>
              </a:buClr>
              <a:buFont typeface="Arial" panose="020B0604020202020204" pitchFamily="34" charset="0"/>
              <a:buChar char="•"/>
              <a:defRPr lang="en-IN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fr-FR" dirty="0" smtClean="0"/>
              <a:t>Ces missions simples peuvent être assurées par un technicien formé par le SDIS ou un employé SPV (conventionné ou pas).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579729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993178" cy="6849194"/>
          </a:xfrm>
          <a:prstGeom prst="rect">
            <a:avLst/>
          </a:prstGeom>
        </p:spPr>
      </p:pic>
      <p:sp>
        <p:nvSpPr>
          <p:cNvPr id="11" name="Titre 10">
            <a:extLst>
              <a:ext uri="{FF2B5EF4-FFF2-40B4-BE49-F238E27FC236}">
                <a16:creationId xmlns:a16="http://schemas.microsoft.com/office/drawing/2014/main" id="{69D4BCF2-C773-495F-A4D5-860FB6A2F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0742" y="3583785"/>
            <a:ext cx="4716625" cy="939798"/>
          </a:xfrm>
        </p:spPr>
        <p:txBody>
          <a:bodyPr rtlCol="0"/>
          <a:lstStyle/>
          <a:p>
            <a:pPr rtl="0"/>
            <a:r>
              <a:rPr lang="fr-FR" dirty="0" smtClean="0">
                <a:solidFill>
                  <a:schemeClr val="tx1"/>
                </a:solidFill>
              </a:rPr>
              <a:t>Introduction</a:t>
            </a:r>
            <a:endParaRPr lang="fr-FR" b="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92240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pour une image  2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61" r="21261"/>
          <a:stretch>
            <a:fillRect/>
          </a:stretch>
        </p:blipFill>
        <p:spPr/>
      </p:pic>
      <p:sp>
        <p:nvSpPr>
          <p:cNvPr id="10" name="Hexagone 9" descr="Hexagone de couleur foncée unie au milieu d’accentuation d’image">
            <a:extLst>
              <a:ext uri="{FF2B5EF4-FFF2-40B4-BE49-F238E27FC236}">
                <a16:creationId xmlns:a16="http://schemas.microsoft.com/office/drawing/2014/main" id="{84367257-921F-4C31-9DD7-8B0616248FDF}"/>
              </a:ext>
            </a:extLst>
          </p:cNvPr>
          <p:cNvSpPr/>
          <p:nvPr/>
        </p:nvSpPr>
        <p:spPr>
          <a:xfrm rot="16200000">
            <a:off x="2679702" y="2388914"/>
            <a:ext cx="2412998" cy="2080172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dirty="0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291CA16A-993E-43BA-BDDC-9E427CF951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b="0" dirty="0" smtClean="0">
                <a:latin typeface="Calibri Light" panose="020F0302020204030204" pitchFamily="34" charset="0"/>
              </a:rPr>
              <a:t>Volontariat</a:t>
            </a:r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F063A021-7C19-4C85-B48B-EFEA732C19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3842" y="3792046"/>
            <a:ext cx="5395540" cy="910580"/>
          </a:xfrm>
        </p:spPr>
        <p:txBody>
          <a:bodyPr rtlCol="0">
            <a:normAutofit/>
          </a:bodyPr>
          <a:lstStyle/>
          <a:p>
            <a:pPr rtl="0"/>
            <a:r>
              <a:rPr lang="fr-FR" dirty="0" smtClean="0"/>
              <a:t>Promouvoir et faciliter l’engagement de sapeurs-pompiers volontaires</a:t>
            </a:r>
            <a:endParaRPr lang="fr-FR" dirty="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2314" y="2975956"/>
            <a:ext cx="897385" cy="906086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9640" y="2984499"/>
            <a:ext cx="819150" cy="88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87512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E3E5EE03-FBF6-46F5-8085-716AC6CE1C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dirty="0" smtClean="0"/>
              <a:t>Le référent volontariat</a:t>
            </a:r>
            <a:endParaRPr lang="fr-FR" b="0" dirty="0"/>
          </a:p>
        </p:txBody>
      </p:sp>
      <p:sp>
        <p:nvSpPr>
          <p:cNvPr id="19" name="Espace réservé du texte 18">
            <a:extLst>
              <a:ext uri="{FF2B5EF4-FFF2-40B4-BE49-F238E27FC236}">
                <a16:creationId xmlns:a16="http://schemas.microsoft.com/office/drawing/2014/main" id="{DFE11F38-F66B-4F95-8224-6CCA69D5761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20493" y="1376932"/>
            <a:ext cx="8884764" cy="608895"/>
          </a:xfrm>
        </p:spPr>
        <p:txBody>
          <a:bodyPr rtlCol="0"/>
          <a:lstStyle/>
          <a:p>
            <a:pPr rtl="0"/>
            <a:r>
              <a:rPr lang="fr-FR" dirty="0" smtClean="0"/>
              <a:t>Les communes comme partenaires nécessaires du volontariat en milieu rural</a:t>
            </a:r>
            <a:endParaRPr lang="fr-FR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24E18385-8BEA-4522-ABAA-5AB38F0D4F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fr-FR" dirty="0" smtClean="0"/>
              <a:t>Les conventions de disponibilité</a:t>
            </a:r>
            <a:endParaRPr lang="fr-FR" dirty="0"/>
          </a:p>
        </p:txBody>
      </p:sp>
      <p:sp>
        <p:nvSpPr>
          <p:cNvPr id="16" name="Espace réservé du contenu 15">
            <a:extLst>
              <a:ext uri="{FF2B5EF4-FFF2-40B4-BE49-F238E27FC236}">
                <a16:creationId xmlns:a16="http://schemas.microsoft.com/office/drawing/2014/main" id="{1DCFA8A2-3FB8-48CA-933D-0800A9D2A2A2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091212" y="3306763"/>
            <a:ext cx="5475290" cy="3232149"/>
          </a:xfrm>
        </p:spPr>
        <p:txBody>
          <a:bodyPr rtlCol="0"/>
          <a:lstStyle/>
          <a:p>
            <a:pPr rtl="0">
              <a:buClr>
                <a:schemeClr val="accent2"/>
              </a:buClr>
            </a:pPr>
            <a:r>
              <a:rPr lang="fr-FR" dirty="0" smtClean="0"/>
              <a:t>Une vraie ressource</a:t>
            </a:r>
          </a:p>
          <a:p>
            <a:pPr rtl="0">
              <a:buClr>
                <a:schemeClr val="accent2"/>
              </a:buClr>
            </a:pPr>
            <a:r>
              <a:rPr lang="fr-FR" dirty="0" smtClean="0"/>
              <a:t>Des plages de disponibilités optimisées</a:t>
            </a:r>
          </a:p>
          <a:p>
            <a:pPr rtl="0">
              <a:buClr>
                <a:schemeClr val="accent2"/>
              </a:buClr>
            </a:pPr>
            <a:r>
              <a:rPr lang="fr-FR" dirty="0" smtClean="0"/>
              <a:t>Un interlocuteur unique et connu</a:t>
            </a:r>
          </a:p>
          <a:p>
            <a:pPr rtl="0">
              <a:buClr>
                <a:schemeClr val="accent2"/>
              </a:buClr>
            </a:pPr>
            <a:endParaRPr lang="fr-FR" dirty="0"/>
          </a:p>
        </p:txBody>
      </p:sp>
      <p:sp>
        <p:nvSpPr>
          <p:cNvPr id="17" name="Espace réservé du texte 16">
            <a:extLst>
              <a:ext uri="{FF2B5EF4-FFF2-40B4-BE49-F238E27FC236}">
                <a16:creationId xmlns:a16="http://schemas.microsoft.com/office/drawing/2014/main" id="{640A3223-3DA3-4CF2-82B6-1447667547B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rtlCol="0"/>
          <a:lstStyle/>
          <a:p>
            <a:pPr rtl="0"/>
            <a:r>
              <a:rPr lang="fr-FR" dirty="0" smtClean="0"/>
              <a:t>Les conventions </a:t>
            </a:r>
            <a:r>
              <a:rPr lang="fr-FR" dirty="0" err="1" smtClean="0"/>
              <a:t>péri-scolaires</a:t>
            </a:r>
            <a:endParaRPr lang="fr-FR" dirty="0"/>
          </a:p>
        </p:txBody>
      </p:sp>
      <p:sp>
        <p:nvSpPr>
          <p:cNvPr id="20" name="Espace réservé du pied de page 4">
            <a:extLst>
              <a:ext uri="{FF2B5EF4-FFF2-40B4-BE49-F238E27FC236}">
                <a16:creationId xmlns:a16="http://schemas.microsoft.com/office/drawing/2014/main" id="{391D3201-20F9-4DD7-B4EB-F41AF17CA428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338529" y="6356350"/>
            <a:ext cx="5073225" cy="365125"/>
          </a:xfrm>
        </p:spPr>
        <p:txBody>
          <a:bodyPr rtlCol="0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fr-FR" dirty="0"/>
              <a:t>Réunion d’informations des correspondants Incendie et Secours – SDIS18</a:t>
            </a:r>
          </a:p>
        </p:txBody>
      </p:sp>
      <p:sp>
        <p:nvSpPr>
          <p:cNvPr id="21" name="Espace réservé du numéro de diapositive 5">
            <a:extLst>
              <a:ext uri="{FF2B5EF4-FFF2-40B4-BE49-F238E27FC236}">
                <a16:creationId xmlns:a16="http://schemas.microsoft.com/office/drawing/2014/main" id="{C7C65DDB-24F2-44CF-AE02-F3A6C8B1858B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 rtlCol="0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fld id="{8699F50C-BE38-4BD0-BA84-9B090E1F2B9B}" type="slidenum">
              <a:rPr lang="fr-FR" smtClean="0"/>
              <a:pPr rtl="0"/>
              <a:t>21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915161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3">
            <a:extLst>
              <a:ext uri="{FF2B5EF4-FFF2-40B4-BE49-F238E27FC236}">
                <a16:creationId xmlns:a16="http://schemas.microsoft.com/office/drawing/2014/main" id="{F64048FA-1C7E-4BEF-8273-A6490A2211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678" y="209028"/>
            <a:ext cx="9525208" cy="1147969"/>
          </a:xfrm>
        </p:spPr>
        <p:txBody>
          <a:bodyPr rtlCol="0">
            <a:normAutofit fontScale="90000"/>
          </a:bodyPr>
          <a:lstStyle/>
          <a:p>
            <a:pPr rtl="0"/>
            <a:r>
              <a:rPr lang="fr-FR" b="0" dirty="0" smtClean="0"/>
              <a:t>La convention comme vecteur d’économie</a:t>
            </a:r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16764F18-9B71-4D59-80A4-C9436CB2F479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r>
              <a:rPr lang="fr-FR" dirty="0"/>
              <a:t>Réunion d’informations des correspondants Incendie et Secours – SDIS18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553D90E-F2EA-4BA1-ACBD-9D3D0EB22C8A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 rtlCol="0"/>
          <a:lstStyle/>
          <a:p>
            <a:pPr rtl="0"/>
            <a:fld id="{8699F50C-BE38-4BD0-BA84-9B090E1F2B9B}" type="slidenum">
              <a:rPr lang="fr-FR" smtClean="0"/>
              <a:pPr rtl="0"/>
              <a:t>22</a:t>
            </a:fld>
            <a:endParaRPr lang="fr-FR" dirty="0"/>
          </a:p>
        </p:txBody>
      </p:sp>
      <p:graphicFrame>
        <p:nvGraphicFramePr>
          <p:cNvPr id="8" name="Diagramme 7"/>
          <p:cNvGraphicFramePr/>
          <p:nvPr>
            <p:extLst>
              <p:ext uri="{D42A27DB-BD31-4B8C-83A1-F6EECF244321}">
                <p14:modId xmlns:p14="http://schemas.microsoft.com/office/powerpoint/2010/main" val="3807288767"/>
              </p:ext>
            </p:extLst>
          </p:nvPr>
        </p:nvGraphicFramePr>
        <p:xfrm>
          <a:off x="338530" y="2499831"/>
          <a:ext cx="11173522" cy="30605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Rectangle 8"/>
          <p:cNvSpPr/>
          <p:nvPr/>
        </p:nvSpPr>
        <p:spPr>
          <a:xfrm>
            <a:off x="3973828" y="2218056"/>
            <a:ext cx="1839951" cy="36241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AGIR SUR LA </a:t>
            </a:r>
            <a:r>
              <a:rPr lang="fr-FR" b="1" dirty="0" smtClean="0"/>
              <a:t>RESSOURCE</a:t>
            </a:r>
          </a:p>
          <a:p>
            <a:pPr algn="ctr"/>
            <a:endParaRPr lang="fr-FR" dirty="0" smtClean="0"/>
          </a:p>
          <a:p>
            <a:pPr algn="ctr"/>
            <a:r>
              <a:rPr lang="fr-FR" sz="4000" b="1" dirty="0"/>
              <a:t>+</a:t>
            </a:r>
          </a:p>
          <a:p>
            <a:pPr algn="ctr"/>
            <a:endParaRPr lang="fr-FR" dirty="0"/>
          </a:p>
        </p:txBody>
      </p:sp>
      <p:sp>
        <p:nvSpPr>
          <p:cNvPr id="2" name="Espace réservé du texte 1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fr-FR" dirty="0" smtClean="0"/>
              <a:t>A moyen et long termes</a:t>
            </a:r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6092795" y="2140066"/>
            <a:ext cx="359258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28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Faciliter l’engagement</a:t>
            </a:r>
            <a:endParaRPr lang="fr-FR" sz="28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203162" y="3620524"/>
            <a:ext cx="477399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fr-FR" sz="24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Maintenir une ressource humaine </a:t>
            </a:r>
          </a:p>
          <a:p>
            <a:r>
              <a:rPr lang="fr-FR" sz="24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cohérente avec l’activité </a:t>
            </a:r>
            <a:r>
              <a:rPr lang="fr-FR" sz="2400" b="1" cap="none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ops</a:t>
            </a:r>
            <a:endParaRPr lang="fr-FR" sz="2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773110" y="2598688"/>
            <a:ext cx="57419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fr-FR" sz="60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=</a:t>
            </a:r>
            <a:endParaRPr lang="fr-FR" sz="2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15" name="Espace réservé du texte 1"/>
          <p:cNvSpPr txBox="1">
            <a:spLocks/>
          </p:cNvSpPr>
          <p:nvPr/>
        </p:nvSpPr>
        <p:spPr>
          <a:xfrm>
            <a:off x="6439885" y="5311298"/>
            <a:ext cx="5280869" cy="608895"/>
          </a:xfrm>
          <a:prstGeom prst="rect">
            <a:avLst/>
          </a:prstGeom>
        </p:spPr>
        <p:txBody>
          <a:bodyPr rtlCol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2E7A40"/>
              </a:buClr>
              <a:buFont typeface="Arial" panose="020B0604020202020204" pitchFamily="34" charset="0"/>
              <a:buNone/>
              <a:defRPr lang="en-US" sz="2000" kern="1200" spc="3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E7A40"/>
              </a:buClr>
              <a:buFont typeface="Arial" panose="020B0604020202020204" pitchFamily="34" charset="0"/>
              <a:buNone/>
              <a:defRPr 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E7A40"/>
              </a:buClr>
              <a:buFont typeface="Arial" panose="020B0604020202020204" pitchFamily="34" charset="0"/>
              <a:buChar char="•"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E7A40"/>
              </a:buClr>
              <a:buFont typeface="Arial" panose="020B0604020202020204" pitchFamily="34" charset="0"/>
              <a:buChar char="•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E7A40"/>
              </a:buClr>
              <a:buFont typeface="Arial" panose="020B0604020202020204" pitchFamily="34" charset="0"/>
              <a:buChar char="•"/>
              <a:defRPr lang="en-IN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fr-FR" dirty="0" smtClean="0"/>
              <a:t>Si rien n’est fait, des recrutements SPP seront nécessaires pour fiabiliser le réponse.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300639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pour une image  5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3" r="19763"/>
          <a:stretch>
            <a:fillRect/>
          </a:stretch>
        </p:blipFill>
        <p:spPr/>
      </p:pic>
      <p:sp>
        <p:nvSpPr>
          <p:cNvPr id="10" name="Hexagone 9" descr="Hexagone de couleur foncée unie au milieu d’accentuation d’image">
            <a:extLst>
              <a:ext uri="{FF2B5EF4-FFF2-40B4-BE49-F238E27FC236}">
                <a16:creationId xmlns:a16="http://schemas.microsoft.com/office/drawing/2014/main" id="{84367257-921F-4C31-9DD7-8B0616248FDF}"/>
              </a:ext>
            </a:extLst>
          </p:cNvPr>
          <p:cNvSpPr/>
          <p:nvPr/>
        </p:nvSpPr>
        <p:spPr>
          <a:xfrm rot="16200000">
            <a:off x="2679702" y="2388914"/>
            <a:ext cx="2412998" cy="2080172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dirty="0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291CA16A-993E-43BA-BDDC-9E427CF951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b="0" dirty="0" smtClean="0">
                <a:latin typeface="Calibri Light" panose="020F0302020204030204" pitchFamily="34" charset="0"/>
              </a:rPr>
              <a:t>Défense extérieure contre les incendies</a:t>
            </a:r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F063A021-7C19-4C85-B48B-EFEA732C19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3842" y="3792046"/>
            <a:ext cx="5395540" cy="910580"/>
          </a:xfrm>
        </p:spPr>
        <p:txBody>
          <a:bodyPr rtlCol="0">
            <a:normAutofit/>
          </a:bodyPr>
          <a:lstStyle/>
          <a:p>
            <a:pPr rtl="0"/>
            <a:r>
              <a:rPr lang="fr-FR" dirty="0" smtClean="0"/>
              <a:t>Un enjeu règlementaire et opérationnel</a:t>
            </a:r>
            <a:endParaRPr lang="fr-FR" dirty="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284" y="2992583"/>
            <a:ext cx="913851" cy="922711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0625" y="3026294"/>
            <a:ext cx="819150" cy="88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81216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531377" y="1308484"/>
            <a:ext cx="8945132" cy="1215566"/>
          </a:xfrm>
        </p:spPr>
        <p:txBody>
          <a:bodyPr>
            <a:normAutofit fontScale="90000"/>
          </a:bodyPr>
          <a:lstStyle/>
          <a:p>
            <a:r>
              <a:rPr lang="fr-FR" dirty="0"/>
              <a:t>La Défense Extérieure Contre l’Incendie</a:t>
            </a:r>
            <a:br>
              <a:rPr lang="fr-FR" dirty="0"/>
            </a:br>
            <a:r>
              <a:rPr lang="fr-FR" dirty="0" smtClean="0"/>
              <a:t>DECI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fr-FR" smtClean="0"/>
              <a:t>Réunion d’informations des correspondants Incendie et Secours – SDIS18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rtl="0"/>
            <a:fld id="{8699F50C-BE38-4BD0-BA84-9B090E1F2B9B}" type="slidenum">
              <a:rPr lang="fr-FR" noProof="0" smtClean="0"/>
              <a:t>24</a:t>
            </a:fld>
            <a:endParaRPr lang="fr-FR" noProof="0" dirty="0"/>
          </a:p>
        </p:txBody>
      </p:sp>
      <p:pic>
        <p:nvPicPr>
          <p:cNvPr id="8" name="Espace réservé du contenu 7" descr="File:Borne &lt;strong&gt;incendie&lt;/strong&gt; Bayard Caluire.JPG - Wikimedia Commons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004" y="2800735"/>
            <a:ext cx="1753985" cy="2340033"/>
          </a:xfrm>
          <a:prstGeom prst="rect">
            <a:avLst/>
          </a:prstGeom>
        </p:spPr>
      </p:pic>
      <p:pic>
        <p:nvPicPr>
          <p:cNvPr id="9" name="Image 8" descr="Citerne - Vikidia, l’encyclopédie des 8-13 an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8560" y="2800735"/>
            <a:ext cx="3331028" cy="2360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1627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pied de pa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fr-FR" smtClean="0"/>
              <a:t>Réunion d’informations des correspondants Incendie et Secours – SDIS18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rtl="0"/>
            <a:fld id="{8699F50C-BE38-4BD0-BA84-9B090E1F2B9B}" type="slidenum">
              <a:rPr lang="fr-FR" noProof="0" smtClean="0"/>
              <a:t>25</a:t>
            </a:fld>
            <a:endParaRPr lang="fr-FR" noProof="0" dirty="0"/>
          </a:p>
        </p:txBody>
      </p:sp>
      <p:sp>
        <p:nvSpPr>
          <p:cNvPr id="10" name="Titre 9"/>
          <p:cNvSpPr txBox="1">
            <a:spLocks noGrp="1"/>
          </p:cNvSpPr>
          <p:nvPr>
            <p:ph type="title"/>
          </p:nvPr>
        </p:nvSpPr>
        <p:spPr>
          <a:xfrm>
            <a:off x="338530" y="733719"/>
            <a:ext cx="7342622" cy="12155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u="sng" dirty="0"/>
              <a:t>Bases réglementaires:</a:t>
            </a:r>
          </a:p>
        </p:txBody>
      </p:sp>
      <p:sp>
        <p:nvSpPr>
          <p:cNvPr id="11" name="Espace réservé du contenu 10"/>
          <p:cNvSpPr>
            <a:spLocks noGrp="1"/>
          </p:cNvSpPr>
          <p:nvPr>
            <p:ph idx="1"/>
          </p:nvPr>
        </p:nvSpPr>
        <p:spPr>
          <a:xfrm>
            <a:off x="338530" y="2314935"/>
            <a:ext cx="11085856" cy="42239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endParaRPr lang="fr-FR" sz="2000" b="1" dirty="0" smtClean="0">
              <a:solidFill>
                <a:srgbClr val="000000"/>
              </a:solidFill>
              <a:latin typeface="82gyknw"/>
            </a:endParaRPr>
          </a:p>
          <a:p>
            <a:pPr algn="just"/>
            <a:r>
              <a:rPr lang="fr-FR" sz="2000" b="1" dirty="0" smtClean="0">
                <a:solidFill>
                  <a:srgbClr val="000000"/>
                </a:solidFill>
                <a:latin typeface="82gyknw"/>
              </a:rPr>
              <a:t>-</a:t>
            </a:r>
            <a:r>
              <a:rPr lang="fr-FR" sz="2000" b="1" dirty="0">
                <a:solidFill>
                  <a:srgbClr val="000000"/>
                </a:solidFill>
                <a:latin typeface="82gyknw"/>
              </a:rPr>
              <a:t>La loi n° 2011-525 du 17 mai 2011 </a:t>
            </a:r>
            <a:r>
              <a:rPr lang="fr-FR" sz="2000" dirty="0">
                <a:solidFill>
                  <a:srgbClr val="000000"/>
                </a:solidFill>
                <a:latin typeface="82gyknw"/>
              </a:rPr>
              <a:t>de simplification et d'amélioration de la qualité du droit (rappelle que la DECI est de la  responsabilité du Maire, pouvoir de police spéciale)</a:t>
            </a:r>
          </a:p>
          <a:p>
            <a:pPr algn="just"/>
            <a:r>
              <a:rPr lang="fr-FR" sz="2000" dirty="0"/>
              <a:t/>
            </a:r>
            <a:br>
              <a:rPr lang="fr-FR" sz="2000" dirty="0"/>
            </a:br>
            <a:r>
              <a:rPr lang="fr-FR" sz="2000" dirty="0"/>
              <a:t>-</a:t>
            </a:r>
            <a:r>
              <a:rPr lang="fr-FR" sz="2000" b="1" dirty="0"/>
              <a:t>Décret n° 2015-235 du 27 février 2015 relatif à la défense extérieure contre</a:t>
            </a:r>
            <a:br>
              <a:rPr lang="fr-FR" sz="2000" b="1" dirty="0"/>
            </a:br>
            <a:r>
              <a:rPr lang="fr-FR" sz="2000" b="1" dirty="0"/>
              <a:t>l'incendie</a:t>
            </a:r>
            <a:r>
              <a:rPr lang="fr-FR" sz="2000" dirty="0"/>
              <a:t> .</a:t>
            </a:r>
          </a:p>
          <a:p>
            <a:pPr algn="just"/>
            <a:endParaRPr lang="fr-FR" sz="2000" dirty="0"/>
          </a:p>
          <a:p>
            <a:pPr algn="just"/>
            <a:r>
              <a:rPr lang="fr-FR" sz="2000" b="1" dirty="0"/>
              <a:t>-Référentiel national de la défense extérieure contre l’incendie (arrêté du 15 décembre 2015)</a:t>
            </a:r>
          </a:p>
          <a:p>
            <a:pPr algn="just"/>
            <a:endParaRPr lang="fr-FR" sz="2000" b="1" dirty="0"/>
          </a:p>
          <a:p>
            <a:pPr algn="just"/>
            <a:r>
              <a:rPr lang="fr-FR" sz="2000" b="1" dirty="0"/>
              <a:t>-Règlement départemental de défense extérieure contre l’incendie (arrêté préfectoral du 1</a:t>
            </a:r>
            <a:r>
              <a:rPr lang="fr-FR" sz="2000" b="1" baseline="30000" dirty="0"/>
              <a:t>er</a:t>
            </a:r>
            <a:r>
              <a:rPr lang="fr-FR" sz="2000" b="1" dirty="0"/>
              <a:t> février 2018, rubrique infos pratiques sur SDIS18.fr)</a:t>
            </a:r>
          </a:p>
          <a:p>
            <a:pPr algn="just"/>
            <a:endParaRPr lang="fr-FR" sz="1350" dirty="0">
              <a:solidFill>
                <a:srgbClr val="000000"/>
              </a:solidFill>
              <a:latin typeface="82gyknw"/>
            </a:endParaRPr>
          </a:p>
        </p:txBody>
      </p:sp>
    </p:spTree>
    <p:extLst>
      <p:ext uri="{BB962C8B-B14F-4D97-AF65-F5344CB8AC3E}">
        <p14:creationId xmlns:p14="http://schemas.microsoft.com/office/powerpoint/2010/main" val="16793379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pied de pa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fr-FR" smtClean="0"/>
              <a:t>Réunion d’informations des correspondants Incendie et Secours – SDIS18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rtl="0"/>
            <a:fld id="{8699F50C-BE38-4BD0-BA84-9B090E1F2B9B}" type="slidenum">
              <a:rPr lang="fr-FR" noProof="0" smtClean="0"/>
              <a:t>26</a:t>
            </a:fld>
            <a:endParaRPr lang="fr-FR" noProof="0" dirty="0"/>
          </a:p>
        </p:txBody>
      </p:sp>
      <p:sp>
        <p:nvSpPr>
          <p:cNvPr id="8" name="Titre 7"/>
          <p:cNvSpPr txBox="1">
            <a:spLocks noGrp="1"/>
          </p:cNvSpPr>
          <p:nvPr>
            <p:ph type="title"/>
          </p:nvPr>
        </p:nvSpPr>
        <p:spPr>
          <a:xfrm>
            <a:off x="338530" y="1647691"/>
            <a:ext cx="9910200" cy="40903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/>
              <a:t>Les principes de la DECI</a:t>
            </a:r>
            <a:r>
              <a:rPr lang="fr-FR" sz="3600" b="1" dirty="0" smtClean="0"/>
              <a:t>:</a:t>
            </a:r>
          </a:p>
          <a:p>
            <a:endParaRPr lang="fr-FR" sz="3600" b="1" dirty="0" smtClean="0"/>
          </a:p>
          <a:p>
            <a:r>
              <a:rPr lang="fr-FR" sz="2000" dirty="0" smtClean="0"/>
              <a:t>-Rehausser ou maintenir le niveau de sécurité en développant ou confortant une DECI adaptée , rationnelle et efficiente.</a:t>
            </a:r>
            <a:endParaRPr lang="fr-FR" sz="2000" b="1" dirty="0"/>
          </a:p>
          <a:p>
            <a:r>
              <a:rPr lang="fr-FR" sz="2000" dirty="0"/>
              <a:t>-Définir l’adéquation entre les besoins en eau  pour l’extinction des bâtiments concernés et les ressources </a:t>
            </a:r>
            <a:r>
              <a:rPr lang="fr-FR" sz="2000" dirty="0" smtClean="0"/>
              <a:t>disponibles.</a:t>
            </a:r>
          </a:p>
          <a:p>
            <a:r>
              <a:rPr lang="fr-FR" sz="2000" dirty="0" smtClean="0"/>
              <a:t>-Réaffirmer </a:t>
            </a:r>
            <a:r>
              <a:rPr lang="fr-FR" sz="2000" dirty="0"/>
              <a:t>et clarifier les pouvoirs des maires ou des présidents d’E.P.C.I. </a:t>
            </a:r>
            <a:br>
              <a:rPr lang="fr-FR" sz="2000" dirty="0"/>
            </a:br>
            <a:r>
              <a:rPr lang="fr-FR" sz="2000" dirty="0" smtClean="0"/>
              <a:t>-Inscrire </a:t>
            </a:r>
            <a:r>
              <a:rPr lang="fr-FR" sz="2000" dirty="0"/>
              <a:t>la D.E.C.I. dans les approches globales de gestion des ressources en eau et</a:t>
            </a:r>
            <a:br>
              <a:rPr lang="fr-FR" sz="2000" dirty="0"/>
            </a:br>
            <a:r>
              <a:rPr lang="fr-FR" sz="2000" dirty="0"/>
              <a:t>d’aménagement durable des </a:t>
            </a:r>
            <a:r>
              <a:rPr lang="fr-FR" sz="2000" dirty="0" smtClean="0"/>
              <a:t>territoires. </a:t>
            </a:r>
            <a:br>
              <a:rPr lang="fr-FR" sz="2000" dirty="0" smtClean="0"/>
            </a:br>
            <a:r>
              <a:rPr lang="fr-FR" sz="2000" dirty="0" smtClean="0"/>
              <a:t>-Préciser </a:t>
            </a:r>
            <a:r>
              <a:rPr lang="fr-FR" sz="2000" dirty="0"/>
              <a:t>les rôles respectifs des communes, des E.P.C.I., du S.D.I.S. et des autres</a:t>
            </a:r>
            <a:br>
              <a:rPr lang="fr-FR" sz="2000" dirty="0"/>
            </a:br>
            <a:r>
              <a:rPr lang="fr-FR" sz="2000" dirty="0"/>
              <a:t>partenaires dans ce </a:t>
            </a:r>
            <a:r>
              <a:rPr lang="fr-FR" sz="2000" dirty="0" smtClean="0"/>
              <a:t>domaine. </a:t>
            </a:r>
            <a:br>
              <a:rPr lang="fr-FR" sz="2000" dirty="0" smtClean="0"/>
            </a:br>
            <a:r>
              <a:rPr lang="fr-FR" sz="2000" dirty="0" smtClean="0"/>
              <a:t>-Décharger </a:t>
            </a:r>
            <a:r>
              <a:rPr lang="fr-FR" sz="2000" dirty="0"/>
              <a:t>les maires et les communes de la D.E.CI. en permettant son transfert</a:t>
            </a:r>
            <a:br>
              <a:rPr lang="fr-FR" sz="2000" dirty="0"/>
            </a:br>
            <a:r>
              <a:rPr lang="fr-FR" sz="2000" dirty="0"/>
              <a:t>total ou partiel aux E.P.C.I. à fiscalité </a:t>
            </a:r>
            <a:r>
              <a:rPr lang="fr-FR" sz="2000" dirty="0" smtClean="0"/>
              <a:t>propre. </a:t>
            </a:r>
          </a:p>
        </p:txBody>
      </p:sp>
    </p:spTree>
    <p:extLst>
      <p:ext uri="{BB962C8B-B14F-4D97-AF65-F5344CB8AC3E}">
        <p14:creationId xmlns:p14="http://schemas.microsoft.com/office/powerpoint/2010/main" val="36043256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pied de pa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fr-FR" smtClean="0"/>
              <a:t>Réunion d’informations des correspondants Incendie et Secours – SDIS18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rtl="0"/>
            <a:fld id="{8699F50C-BE38-4BD0-BA84-9B090E1F2B9B}" type="slidenum">
              <a:rPr lang="fr-FR" noProof="0" smtClean="0"/>
              <a:t>27</a:t>
            </a:fld>
            <a:endParaRPr lang="fr-FR" noProof="0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4893" y="1074412"/>
            <a:ext cx="11569812" cy="5281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0690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pied de pa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fr-FR" smtClean="0"/>
              <a:t>Réunion d’informations des correspondants Incendie et Secours – SDIS18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rtl="0"/>
            <a:fld id="{8699F50C-BE38-4BD0-BA84-9B090E1F2B9B}" type="slidenum">
              <a:rPr lang="fr-FR" noProof="0" smtClean="0"/>
              <a:t>28</a:t>
            </a:fld>
            <a:endParaRPr lang="fr-FR" noProof="0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7612" y="179956"/>
            <a:ext cx="9727474" cy="6164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1199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pied de pa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fr-FR" smtClean="0"/>
              <a:t>Réunion d’informations des correspondants Incendie et Secours – SDIS18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rtl="0"/>
            <a:fld id="{8699F50C-BE38-4BD0-BA84-9B090E1F2B9B}" type="slidenum">
              <a:rPr lang="fr-FR" noProof="0" smtClean="0"/>
              <a:t>29</a:t>
            </a:fld>
            <a:endParaRPr lang="fr-FR" noProof="0" dirty="0"/>
          </a:p>
        </p:txBody>
      </p:sp>
      <p:sp>
        <p:nvSpPr>
          <p:cNvPr id="2" name="Rectangle 1"/>
          <p:cNvSpPr/>
          <p:nvPr/>
        </p:nvSpPr>
        <p:spPr>
          <a:xfrm>
            <a:off x="520930" y="721198"/>
            <a:ext cx="10983885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600" b="1" u="sng" dirty="0" smtClean="0"/>
              <a:t>VOTRE ROLE :</a:t>
            </a:r>
          </a:p>
          <a:p>
            <a:endParaRPr lang="fr-FR" sz="3200" b="1" dirty="0"/>
          </a:p>
          <a:p>
            <a:r>
              <a:rPr lang="fr-FR" sz="3200" b="1" dirty="0" smtClean="0"/>
              <a:t>Pour les communes ou EPCI :</a:t>
            </a:r>
          </a:p>
          <a:p>
            <a:pPr marL="457200" indent="-457200">
              <a:buFontTx/>
              <a:buChar char="-"/>
            </a:pPr>
            <a:r>
              <a:rPr lang="fr-FR" sz="2000" b="1" dirty="0" smtClean="0"/>
              <a:t>Prendre un arrêté municipal de DECI</a:t>
            </a:r>
          </a:p>
          <a:p>
            <a:pPr marL="457200" indent="-457200">
              <a:buFontTx/>
              <a:buChar char="-"/>
            </a:pPr>
            <a:r>
              <a:rPr lang="fr-FR" sz="2000" b="1" dirty="0" smtClean="0"/>
              <a:t>Fournir la liste de l’ensemble des points d’eau contribuant à la défense incendie</a:t>
            </a:r>
          </a:p>
          <a:p>
            <a:pPr marL="457200" indent="-457200">
              <a:buFontTx/>
              <a:buChar char="-"/>
            </a:pPr>
            <a:r>
              <a:rPr lang="fr-FR" sz="2000" b="1" dirty="0" smtClean="0"/>
              <a:t>Maintenir à jour cette base de données</a:t>
            </a:r>
          </a:p>
          <a:p>
            <a:pPr marL="457200" indent="-457200">
              <a:buFontTx/>
              <a:buChar char="-"/>
            </a:pPr>
            <a:r>
              <a:rPr lang="fr-FR" sz="2000" b="1" dirty="0" smtClean="0"/>
              <a:t>Procéder aux actions de maintenance et de contrôles techniques (débits, pressions, fonctionnels)</a:t>
            </a:r>
          </a:p>
          <a:p>
            <a:pPr marL="457200" indent="-457200">
              <a:buFontTx/>
              <a:buChar char="-"/>
            </a:pPr>
            <a:r>
              <a:rPr lang="fr-FR" sz="2000" b="1" dirty="0" smtClean="0"/>
              <a:t>Informer le SDIS à chaque indisponibilité ou création de points d’eau</a:t>
            </a:r>
          </a:p>
          <a:p>
            <a:pPr marL="457200" indent="-457200">
              <a:buFontTx/>
              <a:buChar char="-"/>
            </a:pPr>
            <a:r>
              <a:rPr lang="fr-FR" sz="2000" b="1" dirty="0" smtClean="0"/>
              <a:t>Possibilité de réaliser un Schéma Communal ou Intercommunal de DECI. Arrêté après avis du SDIS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4581772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B04C11C9-3DF6-471E-87C0-4DCED41031D4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338530" y="6356350"/>
            <a:ext cx="5782352" cy="365125"/>
          </a:xfrm>
        </p:spPr>
        <p:txBody>
          <a:bodyPr rtlCol="0"/>
          <a:lstStyle/>
          <a:p>
            <a:pPr rtl="0"/>
            <a:r>
              <a:rPr lang="fr-FR" dirty="0" smtClean="0"/>
              <a:t>Réunion d’informations des correspondants Incendie et Secours – SDIS18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2228214-87DB-4B3A-BD81-9A709A69BAA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 rtlCol="0"/>
          <a:lstStyle/>
          <a:p>
            <a:pPr rtl="0"/>
            <a:fld id="{8699F50C-BE38-4BD0-BA84-9B090E1F2B9B}" type="slidenum">
              <a:rPr lang="fr-FR" smtClean="0"/>
              <a:pPr rtl="0"/>
              <a:t>3</a:t>
            </a:fld>
            <a:endParaRPr lang="fr-FR" dirty="0"/>
          </a:p>
        </p:txBody>
      </p:sp>
      <p:graphicFrame>
        <p:nvGraphicFramePr>
          <p:cNvPr id="8" name="Diagramme 7"/>
          <p:cNvGraphicFramePr/>
          <p:nvPr>
            <p:extLst>
              <p:ext uri="{D42A27DB-BD31-4B8C-83A1-F6EECF244321}">
                <p14:modId xmlns:p14="http://schemas.microsoft.com/office/powerpoint/2010/main" val="2788530933"/>
              </p:ext>
            </p:extLst>
          </p:nvPr>
        </p:nvGraphicFramePr>
        <p:xfrm>
          <a:off x="679061" y="850295"/>
          <a:ext cx="8234782" cy="55060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3" name="Sous-titre 2">
            <a:extLst>
              <a:ext uri="{FF2B5EF4-FFF2-40B4-BE49-F238E27FC236}">
                <a16:creationId xmlns:a16="http://schemas.microsoft.com/office/drawing/2014/main" id="{5C9205DF-8F5E-49F7-B00E-6F58293F5130}"/>
              </a:ext>
            </a:extLst>
          </p:cNvPr>
          <p:cNvSpPr txBox="1">
            <a:spLocks/>
          </p:cNvSpPr>
          <p:nvPr/>
        </p:nvSpPr>
        <p:spPr>
          <a:xfrm>
            <a:off x="198349" y="221508"/>
            <a:ext cx="7004884" cy="1257574"/>
          </a:xfrm>
          <a:prstGeom prst="rect">
            <a:avLst/>
          </a:prstGeom>
        </p:spPr>
        <p:txBody>
          <a:bodyPr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2E7A40"/>
              </a:buClr>
              <a:buFont typeface="Arial" panose="020B0604020202020204" pitchFamily="34" charset="0"/>
              <a:buChar char="•"/>
              <a:def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E7A40"/>
              </a:buClr>
              <a:buFont typeface="Arial" panose="020B0604020202020204" pitchFamily="34" charset="0"/>
              <a:buChar char="•"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E7A40"/>
              </a:buClr>
              <a:buFont typeface="Arial" panose="020B0604020202020204" pitchFamily="34" charset="0"/>
              <a:buChar char="•"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E7A40"/>
              </a:buClr>
              <a:buFont typeface="Arial" panose="020B0604020202020204" pitchFamily="34" charset="0"/>
              <a:buChar char="•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E7A40"/>
              </a:buClr>
              <a:buFont typeface="Arial" panose="020B0604020202020204" pitchFamily="34" charset="0"/>
              <a:buChar char="•"/>
              <a:defRPr lang="en-IN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dirty="0" smtClean="0"/>
              <a:t>LE CORRESPONDANT « INCENDIE ET SECOURS »</a:t>
            </a:r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>
            <a:off x="8913843" y="3468195"/>
            <a:ext cx="2836506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1600" i="1" dirty="0">
                <a:solidFill>
                  <a:srgbClr val="393939"/>
                </a:solidFill>
                <a:latin typeface="Arial" panose="020B0604020202020204" pitchFamily="34" charset="0"/>
              </a:rPr>
              <a:t>La loi du 25 novembre 2021, </a:t>
            </a:r>
            <a:r>
              <a:rPr lang="fr-FR" sz="1600" i="1" dirty="0">
                <a:solidFill>
                  <a:srgbClr val="47699D"/>
                </a:solidFill>
                <a:latin typeface="Arial" panose="020B0604020202020204" pitchFamily="34" charset="0"/>
              </a:rPr>
              <a:t>loi dite Matras</a:t>
            </a:r>
            <a:r>
              <a:rPr lang="fr-FR" sz="1600" i="1" dirty="0">
                <a:solidFill>
                  <a:srgbClr val="393939"/>
                </a:solidFill>
                <a:latin typeface="Arial" panose="020B0604020202020204" pitchFamily="34" charset="0"/>
              </a:rPr>
              <a:t> , </a:t>
            </a:r>
            <a:r>
              <a:rPr lang="fr-FR" sz="1600" i="1" dirty="0" smtClean="0">
                <a:solidFill>
                  <a:srgbClr val="393939"/>
                </a:solidFill>
                <a:latin typeface="Arial" panose="020B0604020202020204" pitchFamily="34" charset="0"/>
              </a:rPr>
              <a:t>prévoit</a:t>
            </a:r>
            <a:r>
              <a:rPr lang="fr-FR" sz="1600" i="1" dirty="0">
                <a:solidFill>
                  <a:srgbClr val="393939"/>
                </a:solidFill>
                <a:latin typeface="Arial" panose="020B0604020202020204" pitchFamily="34" charset="0"/>
              </a:rPr>
              <a:t>, dans son article </a:t>
            </a:r>
            <a:r>
              <a:rPr lang="fr-FR" sz="1600" i="1" dirty="0" smtClean="0">
                <a:solidFill>
                  <a:srgbClr val="393939"/>
                </a:solidFill>
                <a:latin typeface="Arial" panose="020B0604020202020204" pitchFamily="34" charset="0"/>
              </a:rPr>
              <a:t>13, un</a:t>
            </a:r>
            <a:r>
              <a:rPr lang="fr-FR" sz="1600" i="1" dirty="0">
                <a:solidFill>
                  <a:srgbClr val="393939"/>
                </a:solidFill>
                <a:latin typeface="Arial" panose="020B0604020202020204" pitchFamily="34" charset="0"/>
              </a:rPr>
              <a:t> « correspondant incendie et secours » </a:t>
            </a:r>
            <a:r>
              <a:rPr lang="fr-FR" sz="1600" i="1" dirty="0" smtClean="0">
                <a:solidFill>
                  <a:srgbClr val="393939"/>
                </a:solidFill>
                <a:latin typeface="Arial" panose="020B0604020202020204" pitchFamily="34" charset="0"/>
              </a:rPr>
              <a:t>désigné </a:t>
            </a:r>
            <a:r>
              <a:rPr lang="fr-FR" sz="1600" i="1" dirty="0">
                <a:solidFill>
                  <a:srgbClr val="393939"/>
                </a:solidFill>
                <a:latin typeface="Arial" panose="020B0604020202020204" pitchFamily="34" charset="0"/>
              </a:rPr>
              <a:t>dans les conseils municipaux des communes qui ne disposent pas déjà d'un adjoint au maire ou d'un conseiller municipal chargé des questions de sécurité civile.</a:t>
            </a:r>
            <a:endParaRPr lang="fr-FR" sz="1600" i="1" dirty="0"/>
          </a:p>
        </p:txBody>
      </p:sp>
    </p:spTree>
    <p:extLst>
      <p:ext uri="{BB962C8B-B14F-4D97-AF65-F5344CB8AC3E}">
        <p14:creationId xmlns:p14="http://schemas.microsoft.com/office/powerpoint/2010/main" val="2330305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pied de pa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fr-FR" smtClean="0"/>
              <a:t>Réunion d’informations des correspondants Incendie et Secours – SDIS18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rtl="0"/>
            <a:fld id="{8699F50C-BE38-4BD0-BA84-9B090E1F2B9B}" type="slidenum">
              <a:rPr lang="fr-FR" noProof="0" smtClean="0"/>
              <a:t>30</a:t>
            </a:fld>
            <a:endParaRPr lang="fr-FR" noProof="0" dirty="0"/>
          </a:p>
        </p:txBody>
      </p:sp>
      <p:sp>
        <p:nvSpPr>
          <p:cNvPr id="5" name="Rectangle 4"/>
          <p:cNvSpPr/>
          <p:nvPr/>
        </p:nvSpPr>
        <p:spPr>
          <a:xfrm>
            <a:off x="520930" y="721198"/>
            <a:ext cx="1098388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600" b="1" u="sng" dirty="0" smtClean="0"/>
              <a:t>ROLE DU SDIS :</a:t>
            </a:r>
          </a:p>
          <a:p>
            <a:endParaRPr lang="fr-FR" sz="3200" b="1" dirty="0"/>
          </a:p>
          <a:p>
            <a:pPr marL="457200" indent="-457200">
              <a:buFontTx/>
              <a:buChar char="-"/>
            </a:pPr>
            <a:r>
              <a:rPr lang="fr-FR" sz="2000" b="1" dirty="0" smtClean="0"/>
              <a:t>Reconnaissance opérationnelle</a:t>
            </a:r>
          </a:p>
          <a:p>
            <a:pPr marL="457200" indent="-457200">
              <a:buFontTx/>
              <a:buChar char="-"/>
            </a:pPr>
            <a:r>
              <a:rPr lang="fr-FR" sz="2000" b="1" dirty="0" smtClean="0"/>
              <a:t>Mise à jour de nos bases de données cartographiques</a:t>
            </a:r>
          </a:p>
          <a:p>
            <a:pPr marL="457200" indent="-457200">
              <a:buFontTx/>
              <a:buChar char="-"/>
            </a:pPr>
            <a:r>
              <a:rPr lang="fr-FR" sz="2000" b="1" dirty="0" smtClean="0"/>
              <a:t>Conseil auprès des Maires ou Présidents d’EPCI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21800665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531378" y="3196915"/>
            <a:ext cx="7654679" cy="2958275"/>
          </a:xfrm>
        </p:spPr>
        <p:txBody>
          <a:bodyPr/>
          <a:lstStyle/>
          <a:p>
            <a:pPr algn="just"/>
            <a:r>
              <a:rPr lang="fr-FR" b="1" u="sng" dirty="0" smtClean="0">
                <a:solidFill>
                  <a:srgbClr val="FF0000"/>
                </a:solidFill>
              </a:rPr>
              <a:t>Objectif</a:t>
            </a:r>
            <a:r>
              <a:rPr lang="fr-FR" dirty="0" smtClean="0"/>
              <a:t>: les communes, les gestionnaires de l’eau renseignent leurs contrôles de PEI (débits, indisponibilités, créations, notamment) = rapidité d’information au SDIS </a:t>
            </a:r>
          </a:p>
          <a:p>
            <a:pPr algn="just"/>
            <a:r>
              <a:rPr lang="fr-FR" dirty="0" smtClean="0"/>
              <a:t>→ interconnexion avec le Système de Gestion Opérationnelle du SDIS = efficience dans l’envoi des secours</a:t>
            </a:r>
          </a:p>
          <a:p>
            <a:endParaRPr lang="fr-FR" dirty="0" smtClean="0"/>
          </a:p>
          <a:p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 smtClean="0"/>
              <a:t>Acquisition en 2023 par le SDIS</a:t>
            </a:r>
            <a:endParaRPr lang="fr-FR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Logiciel de gestion des PEI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fr-FR" smtClean="0"/>
              <a:t>Réunion d’informations des correspondants Incendie et Secours – SDIS18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rtl="0"/>
            <a:fld id="{8699F50C-BE38-4BD0-BA84-9B090E1F2B9B}" type="slidenum">
              <a:rPr lang="fr-FR" noProof="0" smtClean="0"/>
              <a:t>31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37880890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pied de pa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fr-FR" smtClean="0"/>
              <a:t>Réunion d’informations des correspondants Incendie et Secours – SDIS18</a:t>
            </a:r>
            <a:endParaRPr lang="fr-FR" dirty="0"/>
          </a:p>
        </p:txBody>
      </p:sp>
      <p:pic>
        <p:nvPicPr>
          <p:cNvPr id="10" name="Espace réservé pour une image 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52" r="16052"/>
          <a:stretch>
            <a:fillRect/>
          </a:stretch>
        </p:blipFill>
        <p:spPr>
          <a:xfrm>
            <a:off x="1835798" y="1013344"/>
            <a:ext cx="4428523" cy="5137089"/>
          </a:xfrm>
          <a:custGeom>
            <a:avLst/>
            <a:gdLst>
              <a:gd name="connsiteX0" fmla="*/ 2214261 w 4428523"/>
              <a:gd name="connsiteY0" fmla="*/ 0 h 5137089"/>
              <a:gd name="connsiteX1" fmla="*/ 4428523 w 4428523"/>
              <a:gd name="connsiteY1" fmla="*/ 1107131 h 5137089"/>
              <a:gd name="connsiteX2" fmla="*/ 4428523 w 4428523"/>
              <a:gd name="connsiteY2" fmla="*/ 4029957 h 5137089"/>
              <a:gd name="connsiteX3" fmla="*/ 2214261 w 4428523"/>
              <a:gd name="connsiteY3" fmla="*/ 5137089 h 5137089"/>
              <a:gd name="connsiteX4" fmla="*/ 0 w 4428523"/>
              <a:gd name="connsiteY4" fmla="*/ 4029957 h 5137089"/>
              <a:gd name="connsiteX5" fmla="*/ 0 w 4428523"/>
              <a:gd name="connsiteY5" fmla="*/ 1107131 h 5137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28523" h="5137089">
                <a:moveTo>
                  <a:pt x="2214261" y="0"/>
                </a:moveTo>
                <a:lnTo>
                  <a:pt x="4428523" y="1107131"/>
                </a:lnTo>
                <a:lnTo>
                  <a:pt x="4428523" y="4029957"/>
                </a:lnTo>
                <a:lnTo>
                  <a:pt x="2214261" y="5137089"/>
                </a:lnTo>
                <a:lnTo>
                  <a:pt x="0" y="4029957"/>
                </a:lnTo>
                <a:lnTo>
                  <a:pt x="0" y="1107131"/>
                </a:lnTo>
                <a:close/>
              </a:path>
            </a:pathLst>
          </a:custGeom>
        </p:spPr>
      </p:pic>
      <p:sp>
        <p:nvSpPr>
          <p:cNvPr id="11" name="Hexagone 18" descr="Hexagone de couleur foncée unie au milieu d’accentuation d’image">
            <a:extLst>
              <a:ext uri="{FF2B5EF4-FFF2-40B4-BE49-F238E27FC236}">
                <a16:creationId xmlns:a16="http://schemas.microsoft.com/office/drawing/2014/main" id="{7CE8B54A-D8B2-498F-ACFB-31AC2DEB83FA}"/>
              </a:ext>
            </a:extLst>
          </p:cNvPr>
          <p:cNvSpPr/>
          <p:nvPr/>
        </p:nvSpPr>
        <p:spPr>
          <a:xfrm rot="16200000">
            <a:off x="2679702" y="2388914"/>
            <a:ext cx="2412998" cy="2080172"/>
          </a:xfrm>
          <a:prstGeom prst="hexagon">
            <a:avLst/>
          </a:prstGeom>
          <a:solidFill>
            <a:srgbClr val="0019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dirty="0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9098" y="2975918"/>
            <a:ext cx="913851" cy="922711"/>
          </a:xfrm>
          <a:prstGeom prst="rect">
            <a:avLst/>
          </a:prstGeom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5439" y="3009629"/>
            <a:ext cx="819150" cy="88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14" name="Titre 7">
            <a:extLst>
              <a:ext uri="{FF2B5EF4-FFF2-40B4-BE49-F238E27FC236}">
                <a16:creationId xmlns:a16="http://schemas.microsoft.com/office/drawing/2014/main" id="{8B6C5EAB-81FF-4827-A160-22F4363C611A}"/>
              </a:ext>
            </a:extLst>
          </p:cNvPr>
          <p:cNvSpPr txBox="1">
            <a:spLocks/>
          </p:cNvSpPr>
          <p:nvPr/>
        </p:nvSpPr>
        <p:spPr>
          <a:xfrm>
            <a:off x="8246127" y="432119"/>
            <a:ext cx="2161408" cy="1616252"/>
          </a:xfrm>
          <a:prstGeom prst="rect">
            <a:avLst/>
          </a:prstGeom>
        </p:spPr>
        <p:txBody>
          <a:bodyPr vert="horz" lIns="91440" tIns="45720" rIns="91440" bIns="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IN" sz="4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smtClean="0"/>
              <a:t>Me</a:t>
            </a:r>
            <a:r>
              <a:rPr lang="fr-FR" b="0" dirty="0" smtClean="0"/>
              <a:t>rci.</a:t>
            </a:r>
            <a:endParaRPr lang="fr-FR" b="0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B6611344-9447-438E-873C-299AF4110B0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802507" y="2876729"/>
            <a:ext cx="2886338" cy="1522528"/>
          </a:xfrm>
        </p:spPr>
        <p:txBody>
          <a:bodyPr rtlCol="0"/>
          <a:lstStyle/>
          <a:p>
            <a:pPr algn="ctr" rtl="0"/>
            <a:r>
              <a:rPr lang="fr-FR" sz="1800" b="1" dirty="0" smtClean="0">
                <a:solidFill>
                  <a:schemeClr val="tx1"/>
                </a:solidFill>
              </a:rPr>
              <a:t>Prévision / DECI</a:t>
            </a:r>
          </a:p>
          <a:p>
            <a:pPr algn="ctr" rtl="0"/>
            <a:r>
              <a:rPr lang="fr-FR" sz="1800" b="1" dirty="0" smtClean="0">
                <a:solidFill>
                  <a:schemeClr val="tx1"/>
                </a:solidFill>
              </a:rPr>
              <a:t>02 48 23 47 27</a:t>
            </a:r>
          </a:p>
          <a:p>
            <a:pPr algn="ctr" rtl="0"/>
            <a:r>
              <a:rPr lang="fr-FR" sz="1800" b="1" dirty="0">
                <a:solidFill>
                  <a:schemeClr val="tx1"/>
                </a:solidFill>
              </a:rPr>
              <a:t>p</a:t>
            </a:r>
            <a:r>
              <a:rPr lang="fr-FR" sz="1800" b="1" dirty="0" smtClean="0">
                <a:solidFill>
                  <a:schemeClr val="tx1"/>
                </a:solidFill>
              </a:rPr>
              <a:t>revision.ddsis@sdis18.fr</a:t>
            </a:r>
            <a:endParaRPr lang="fr-FR" sz="1800" b="1" dirty="0" smtClean="0">
              <a:solidFill>
                <a:schemeClr val="tx1"/>
              </a:solidFill>
            </a:endParaRPr>
          </a:p>
        </p:txBody>
      </p:sp>
      <p:sp>
        <p:nvSpPr>
          <p:cNvPr id="20" name="Espace réservé du texte 13">
            <a:extLst>
              <a:ext uri="{FF2B5EF4-FFF2-40B4-BE49-F238E27FC236}">
                <a16:creationId xmlns:a16="http://schemas.microsoft.com/office/drawing/2014/main" id="{B6611344-9447-438E-873C-299AF4110B0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66550" y="2853233"/>
            <a:ext cx="2886338" cy="1522528"/>
          </a:xfrm>
        </p:spPr>
        <p:txBody>
          <a:bodyPr rtlCol="0"/>
          <a:lstStyle/>
          <a:p>
            <a:pPr algn="ctr" rtl="0"/>
            <a:r>
              <a:rPr lang="fr-FR" sz="1800" b="1" dirty="0" smtClean="0">
                <a:solidFill>
                  <a:schemeClr val="tx1"/>
                </a:solidFill>
              </a:rPr>
              <a:t>Volontariat et citoyenneté </a:t>
            </a:r>
          </a:p>
          <a:p>
            <a:pPr algn="ctr" rtl="0"/>
            <a:r>
              <a:rPr lang="fr-FR" sz="1800" b="1" dirty="0" smtClean="0">
                <a:solidFill>
                  <a:schemeClr val="tx1"/>
                </a:solidFill>
              </a:rPr>
              <a:t>02 48 23 47 12</a:t>
            </a:r>
          </a:p>
          <a:p>
            <a:pPr algn="ctr" rtl="0"/>
            <a:r>
              <a:rPr lang="fr-FR" sz="1800" b="1" dirty="0" smtClean="0">
                <a:solidFill>
                  <a:schemeClr val="tx1"/>
                </a:solidFill>
              </a:rPr>
              <a:t>volontariat@sdis18.fr</a:t>
            </a:r>
            <a:endParaRPr lang="fr-FR" sz="1800" b="1" dirty="0">
              <a:solidFill>
                <a:schemeClr val="tx1"/>
              </a:solidFill>
            </a:endParaRPr>
          </a:p>
        </p:txBody>
      </p:sp>
      <p:sp>
        <p:nvSpPr>
          <p:cNvPr id="22" name="Espace réservé du texte 13">
            <a:extLst>
              <a:ext uri="{FF2B5EF4-FFF2-40B4-BE49-F238E27FC236}">
                <a16:creationId xmlns:a16="http://schemas.microsoft.com/office/drawing/2014/main" id="{B6611344-9447-438E-873C-299AF4110B0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359338" y="2473417"/>
            <a:ext cx="2886338" cy="759632"/>
          </a:xfrm>
        </p:spPr>
        <p:txBody>
          <a:bodyPr rtlCol="0"/>
          <a:lstStyle/>
          <a:p>
            <a:pPr algn="ctr" rtl="0"/>
            <a:r>
              <a:rPr lang="fr-FR" sz="1800" b="1" dirty="0" smtClean="0">
                <a:solidFill>
                  <a:schemeClr val="tx1"/>
                </a:solidFill>
              </a:rPr>
              <a:t>Contacts au SDIS</a:t>
            </a:r>
          </a:p>
        </p:txBody>
      </p:sp>
      <p:sp>
        <p:nvSpPr>
          <p:cNvPr id="23" name="Espace réservé du texte 13">
            <a:extLst>
              <a:ext uri="{FF2B5EF4-FFF2-40B4-BE49-F238E27FC236}">
                <a16:creationId xmlns:a16="http://schemas.microsoft.com/office/drawing/2014/main" id="{B6611344-9447-438E-873C-299AF4110B0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359338" y="4467983"/>
            <a:ext cx="2886338" cy="759632"/>
          </a:xfrm>
        </p:spPr>
        <p:txBody>
          <a:bodyPr rtlCol="0"/>
          <a:lstStyle/>
          <a:p>
            <a:pPr algn="ctr" rtl="0"/>
            <a:r>
              <a:rPr lang="fr-FR" sz="1800" b="1" dirty="0" smtClean="0">
                <a:solidFill>
                  <a:schemeClr val="tx1"/>
                </a:solidFill>
              </a:rPr>
              <a:t>Contact à la Préfecture</a:t>
            </a:r>
          </a:p>
        </p:txBody>
      </p:sp>
      <p:sp>
        <p:nvSpPr>
          <p:cNvPr id="24" name="Espace réservé du texte 13">
            <a:extLst>
              <a:ext uri="{FF2B5EF4-FFF2-40B4-BE49-F238E27FC236}">
                <a16:creationId xmlns:a16="http://schemas.microsoft.com/office/drawing/2014/main" id="{B6611344-9447-438E-873C-299AF4110B0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64321" y="4779073"/>
            <a:ext cx="5319389" cy="1522528"/>
          </a:xfrm>
        </p:spPr>
        <p:txBody>
          <a:bodyPr rtlCol="0"/>
          <a:lstStyle/>
          <a:p>
            <a:pPr algn="ctr" rtl="0"/>
            <a:r>
              <a:rPr lang="fr-FR" sz="1800" b="1" dirty="0" smtClean="0">
                <a:solidFill>
                  <a:schemeClr val="tx1"/>
                </a:solidFill>
              </a:rPr>
              <a:t>Sécurité civile / SIDPC</a:t>
            </a:r>
          </a:p>
          <a:p>
            <a:pPr algn="ctr" rtl="0"/>
            <a:r>
              <a:rPr lang="fr-FR" sz="1800" b="1" dirty="0" smtClean="0">
                <a:solidFill>
                  <a:schemeClr val="tx1"/>
                </a:solidFill>
              </a:rPr>
              <a:t>02 48 67 34 60</a:t>
            </a:r>
          </a:p>
          <a:p>
            <a:pPr algn="ctr" rtl="0"/>
            <a:r>
              <a:rPr lang="fr-FR" sz="1800" b="1" smtClean="0">
                <a:solidFill>
                  <a:schemeClr val="tx1"/>
                </a:solidFill>
              </a:rPr>
              <a:t>pref-defense-protection-civile@prefecture.gouv.fr</a:t>
            </a:r>
            <a:endParaRPr lang="fr-FR" sz="1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60057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ce réservé du texte 18">
            <a:extLst>
              <a:ext uri="{FF2B5EF4-FFF2-40B4-BE49-F238E27FC236}">
                <a16:creationId xmlns:a16="http://schemas.microsoft.com/office/drawing/2014/main" id="{D7CE36F2-C321-46C5-AFD9-00917224D39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31814" y="881528"/>
            <a:ext cx="7865737" cy="608895"/>
          </a:xfrm>
        </p:spPr>
        <p:txBody>
          <a:bodyPr rtlCol="0"/>
          <a:lstStyle/>
          <a:p>
            <a:pPr algn="just" rtl="0"/>
            <a:r>
              <a:rPr lang="fr-FR" dirty="0" smtClean="0"/>
              <a:t>Réaffirmer la place des communes dans leur lien avec La Préfecture, le SDIS et leur place en matière de sécurité civile </a:t>
            </a:r>
            <a:endParaRPr lang="fr-FR" dirty="0"/>
          </a:p>
        </p:txBody>
      </p:sp>
      <p:sp>
        <p:nvSpPr>
          <p:cNvPr id="33" name="Espace réservé du texte 32">
            <a:extLst>
              <a:ext uri="{FF2B5EF4-FFF2-40B4-BE49-F238E27FC236}">
                <a16:creationId xmlns:a16="http://schemas.microsoft.com/office/drawing/2014/main" id="{7CFD0302-279C-8A48-9E27-AD5B08D6501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 rtlCol="0"/>
          <a:lstStyle/>
          <a:p>
            <a:pPr marL="342900" indent="-342900" algn="just" rtl="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fr-FR" dirty="0" smtClean="0"/>
              <a:t>Désignation du « CIS » avant le mois de Novembre</a:t>
            </a:r>
          </a:p>
          <a:p>
            <a:pPr marL="342900" indent="-342900" algn="just" rtl="0"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fr-FR" dirty="0" smtClean="0"/>
          </a:p>
          <a:p>
            <a:pPr marL="342900" indent="-342900" algn="just" rtl="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fr-FR" dirty="0" smtClean="0"/>
              <a:t>Choix de l’interlocuteur important</a:t>
            </a:r>
          </a:p>
          <a:p>
            <a:pPr marL="342900" indent="-342900" algn="just" rtl="0"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fr-FR" dirty="0"/>
          </a:p>
          <a:p>
            <a:pPr marL="342900" indent="-342900" algn="just" rtl="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fr-FR" dirty="0" smtClean="0"/>
              <a:t>Rôle stratégique du correspondant au vu des enjeux à venir sur les différentes thématiques</a:t>
            </a:r>
            <a:endParaRPr lang="fr-FR" dirty="0"/>
          </a:p>
        </p:txBody>
      </p:sp>
      <p:graphicFrame>
        <p:nvGraphicFramePr>
          <p:cNvPr id="34" name="Espace réservé au graphique 24" descr="Graphique cylindrique">
            <a:extLst>
              <a:ext uri="{FF2B5EF4-FFF2-40B4-BE49-F238E27FC236}">
                <a16:creationId xmlns:a16="http://schemas.microsoft.com/office/drawing/2014/main" id="{71FC94C7-3179-A442-AB05-74D7AFF60709}"/>
              </a:ext>
            </a:extLst>
          </p:cNvPr>
          <p:cNvGraphicFramePr>
            <a:graphicFrameLocks noGrp="1"/>
          </p:cNvGraphicFramePr>
          <p:nvPr>
            <p:ph type="chart" sz="quarter" idx="10"/>
            <p:extLst>
              <p:ext uri="{D42A27DB-BD31-4B8C-83A1-F6EECF244321}">
                <p14:modId xmlns:p14="http://schemas.microsoft.com/office/powerpoint/2010/main" val="3828157633"/>
              </p:ext>
            </p:extLst>
          </p:nvPr>
        </p:nvGraphicFramePr>
        <p:xfrm>
          <a:off x="5049147" y="1340797"/>
          <a:ext cx="7106973" cy="46570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B04C11C9-3DF6-471E-87C0-4DCED41031D4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338530" y="6356350"/>
            <a:ext cx="5063894" cy="365125"/>
          </a:xfrm>
        </p:spPr>
        <p:txBody>
          <a:bodyPr rtlCol="0"/>
          <a:lstStyle/>
          <a:p>
            <a:r>
              <a:rPr lang="fr-FR" dirty="0"/>
              <a:t>Réunion d’informations des correspondants Incendie et Secours – SDIS18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2228214-87DB-4B3A-BD81-9A709A69BAA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 rtlCol="0"/>
          <a:lstStyle/>
          <a:p>
            <a:pPr rtl="0"/>
            <a:fld id="{8699F50C-BE38-4BD0-BA84-9B090E1F2B9B}" type="slidenum">
              <a:rPr lang="fr-FR" smtClean="0"/>
              <a:pPr rtl="0"/>
              <a:t>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0042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3">
            <a:extLst>
              <a:ext uri="{FF2B5EF4-FFF2-40B4-BE49-F238E27FC236}">
                <a16:creationId xmlns:a16="http://schemas.microsoft.com/office/drawing/2014/main" id="{F64048FA-1C7E-4BEF-8273-A6490A2211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b="0" dirty="0" smtClean="0"/>
              <a:t>Un enjeu stratégique</a:t>
            </a:r>
            <a:endParaRPr lang="fr-FR" dirty="0"/>
          </a:p>
        </p:txBody>
      </p:sp>
      <p:sp>
        <p:nvSpPr>
          <p:cNvPr id="12" name="Espace réservé du texte 18">
            <a:extLst>
              <a:ext uri="{FF2B5EF4-FFF2-40B4-BE49-F238E27FC236}">
                <a16:creationId xmlns:a16="http://schemas.microsoft.com/office/drawing/2014/main" id="{FAA9D8EA-A7CA-4ED0-94D3-29382CDEBB3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 rtlCol="0"/>
          <a:lstStyle/>
          <a:p>
            <a:pPr rtl="0"/>
            <a:r>
              <a:rPr lang="fr-FR" dirty="0" smtClean="0"/>
              <a:t>Opérationnel, humain et financier</a:t>
            </a:r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16764F18-9B71-4D59-80A4-C9436CB2F479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r>
              <a:rPr lang="fr-FR" dirty="0"/>
              <a:t>Réunion d’informations des correspondants Incendie et Secours – SDIS18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553D90E-F2EA-4BA1-ACBD-9D3D0EB22C8A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 rtlCol="0"/>
          <a:lstStyle/>
          <a:p>
            <a:pPr rtl="0"/>
            <a:fld id="{8699F50C-BE38-4BD0-BA84-9B090E1F2B9B}" type="slidenum">
              <a:rPr lang="fr-FR" smtClean="0"/>
              <a:pPr rtl="0"/>
              <a:t>5</a:t>
            </a:fld>
            <a:endParaRPr lang="fr-FR" dirty="0"/>
          </a:p>
        </p:txBody>
      </p:sp>
      <p:graphicFrame>
        <p:nvGraphicFramePr>
          <p:cNvPr id="8" name="Diagramme 7"/>
          <p:cNvGraphicFramePr/>
          <p:nvPr>
            <p:extLst>
              <p:ext uri="{D42A27DB-BD31-4B8C-83A1-F6EECF244321}">
                <p14:modId xmlns:p14="http://schemas.microsoft.com/office/powerpoint/2010/main" val="2233486061"/>
              </p:ext>
            </p:extLst>
          </p:nvPr>
        </p:nvGraphicFramePr>
        <p:xfrm>
          <a:off x="338530" y="2499831"/>
          <a:ext cx="11173522" cy="30605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Rectangle 8"/>
          <p:cNvSpPr/>
          <p:nvPr/>
        </p:nvSpPr>
        <p:spPr>
          <a:xfrm>
            <a:off x="3973828" y="2218056"/>
            <a:ext cx="1839951" cy="36241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AGIR SUR LA </a:t>
            </a:r>
            <a:r>
              <a:rPr lang="fr-FR" b="1" dirty="0" smtClean="0"/>
              <a:t>RESSOURCE</a:t>
            </a:r>
          </a:p>
          <a:p>
            <a:pPr algn="ctr"/>
            <a:endParaRPr lang="fr-FR" dirty="0" smtClean="0"/>
          </a:p>
          <a:p>
            <a:pPr algn="ctr"/>
            <a:r>
              <a:rPr lang="fr-FR" sz="4000" b="1" dirty="0"/>
              <a:t>+</a:t>
            </a:r>
          </a:p>
          <a:p>
            <a:pPr algn="ctr"/>
            <a:endParaRPr lang="fr-FR" dirty="0"/>
          </a:p>
        </p:txBody>
      </p:sp>
      <p:sp>
        <p:nvSpPr>
          <p:cNvPr id="10" name="Rectangle 9"/>
          <p:cNvSpPr/>
          <p:nvPr/>
        </p:nvSpPr>
        <p:spPr>
          <a:xfrm>
            <a:off x="6031228" y="2218056"/>
            <a:ext cx="1901282" cy="36241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000" b="1" dirty="0"/>
              <a:t>-</a:t>
            </a:r>
          </a:p>
          <a:p>
            <a:pPr algn="ctr"/>
            <a:endParaRPr lang="fr-FR" dirty="0" smtClean="0"/>
          </a:p>
          <a:p>
            <a:pPr algn="ctr"/>
            <a:r>
              <a:rPr lang="fr-FR" dirty="0" smtClean="0"/>
              <a:t>AGIR SUR LA </a:t>
            </a:r>
            <a:r>
              <a:rPr lang="fr-FR" b="1" dirty="0" smtClean="0"/>
              <a:t>SOLLICITATION</a:t>
            </a:r>
          </a:p>
        </p:txBody>
      </p:sp>
    </p:spTree>
    <p:extLst>
      <p:ext uri="{BB962C8B-B14F-4D97-AF65-F5344CB8AC3E}">
        <p14:creationId xmlns:p14="http://schemas.microsoft.com/office/powerpoint/2010/main" val="29737076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pour une image  2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60" r="11160"/>
          <a:stretch>
            <a:fillRect/>
          </a:stretch>
        </p:blipFill>
        <p:spPr/>
      </p:pic>
      <p:sp>
        <p:nvSpPr>
          <p:cNvPr id="10" name="Hexagone 9" descr="Hexagone de couleur foncée unie au milieu d’accentuation d’image">
            <a:extLst>
              <a:ext uri="{FF2B5EF4-FFF2-40B4-BE49-F238E27FC236}">
                <a16:creationId xmlns:a16="http://schemas.microsoft.com/office/drawing/2014/main" id="{84367257-921F-4C31-9DD7-8B0616248FDF}"/>
              </a:ext>
            </a:extLst>
          </p:cNvPr>
          <p:cNvSpPr/>
          <p:nvPr/>
        </p:nvSpPr>
        <p:spPr>
          <a:xfrm rot="16200000">
            <a:off x="2679702" y="2388914"/>
            <a:ext cx="2412998" cy="2080172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dirty="0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291CA16A-993E-43BA-BDDC-9E427CF95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3842" y="1987420"/>
            <a:ext cx="5908158" cy="1789855"/>
          </a:xfrm>
        </p:spPr>
        <p:txBody>
          <a:bodyPr rtlCol="0"/>
          <a:lstStyle/>
          <a:p>
            <a:pPr rtl="0"/>
            <a:r>
              <a:rPr lang="fr-FR" b="0" dirty="0" smtClean="0">
                <a:latin typeface="Calibri Light" panose="020F0302020204030204" pitchFamily="34" charset="0"/>
              </a:rPr>
              <a:t>Citoyenneté et planification</a:t>
            </a:r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F063A021-7C19-4C85-B48B-EFEA732C19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fr-FR" dirty="0" smtClean="0"/>
              <a:t>Développer une culture du risque au niveau de sa commune</a:t>
            </a:r>
            <a:endParaRPr lang="fr-FR" dirty="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0424" y="2984499"/>
            <a:ext cx="889152" cy="897773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9353" y="2984499"/>
            <a:ext cx="819150" cy="88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926613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3">
            <a:extLst>
              <a:ext uri="{FF2B5EF4-FFF2-40B4-BE49-F238E27FC236}">
                <a16:creationId xmlns:a16="http://schemas.microsoft.com/office/drawing/2014/main" id="{F64048FA-1C7E-4BEF-8273-A6490A2211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b="0" dirty="0" smtClean="0"/>
              <a:t>Développer l’esprit citoyen</a:t>
            </a:r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16764F18-9B71-4D59-80A4-C9436CB2F479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r>
              <a:rPr lang="fr-FR" dirty="0"/>
              <a:t>Réunion d’informations des correspondants Incendie et Secours – SDIS18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553D90E-F2EA-4BA1-ACBD-9D3D0EB22C8A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 rtlCol="0"/>
          <a:lstStyle/>
          <a:p>
            <a:pPr rtl="0"/>
            <a:fld id="{8699F50C-BE38-4BD0-BA84-9B090E1F2B9B}" type="slidenum">
              <a:rPr lang="fr-FR" smtClean="0"/>
              <a:pPr rtl="0"/>
              <a:t>7</a:t>
            </a:fld>
            <a:endParaRPr lang="fr-FR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88790" y="2319651"/>
            <a:ext cx="5661325" cy="4036699"/>
          </a:xfrm>
          <a:prstGeom prst="rect">
            <a:avLst/>
          </a:prstGeom>
        </p:spPr>
      </p:pic>
      <p:sp>
        <p:nvSpPr>
          <p:cNvPr id="5" name="Espace réservé du texte 4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algn="just"/>
            <a:r>
              <a:rPr lang="fr-FR" dirty="0" smtClean="0"/>
              <a:t>Pour prévenir le risque, s’organiser à faire face, savoir comment réagir et accueillir les secours</a:t>
            </a:r>
            <a:endParaRPr lang="fr-FR" dirty="0"/>
          </a:p>
        </p:txBody>
      </p:sp>
      <p:pic>
        <p:nvPicPr>
          <p:cNvPr id="1026" name="Picture 2" descr="Avant, la préparation - SDIS 12 Aveyr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704" y="2596730"/>
            <a:ext cx="4112224" cy="3482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7525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itre 3">
            <a:extLst>
              <a:ext uri="{FF2B5EF4-FFF2-40B4-BE49-F238E27FC236}">
                <a16:creationId xmlns:a16="http://schemas.microsoft.com/office/drawing/2014/main" id="{1ABD613F-111C-41D6-9F8E-8B2C42A5E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dirty="0" smtClean="0"/>
              <a:t>La culture du risque</a:t>
            </a:r>
            <a:endParaRPr lang="fr-FR" dirty="0"/>
          </a:p>
        </p:txBody>
      </p:sp>
      <p:sp>
        <p:nvSpPr>
          <p:cNvPr id="43" name="Espace réservé du texte 8">
            <a:extLst>
              <a:ext uri="{FF2B5EF4-FFF2-40B4-BE49-F238E27FC236}">
                <a16:creationId xmlns:a16="http://schemas.microsoft.com/office/drawing/2014/main" id="{EA7C22CB-613A-4C0B-90B3-4A405F793D3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772400" y="764073"/>
            <a:ext cx="3200399" cy="405146"/>
          </a:xfrm>
        </p:spPr>
        <p:txBody>
          <a:bodyPr rtlCol="0"/>
          <a:lstStyle/>
          <a:p>
            <a:pPr algn="just" rtl="0"/>
            <a:r>
              <a:rPr lang="fr-FR" i="1" dirty="0" smtClean="0"/>
              <a:t>Le citoyen est acteur de sa propre sécurité et celle des autres</a:t>
            </a:r>
            <a:endParaRPr lang="fr-FR" i="1" dirty="0"/>
          </a:p>
        </p:txBody>
      </p:sp>
      <p:sp>
        <p:nvSpPr>
          <p:cNvPr id="42" name="Espace réservé du contenu 6">
            <a:extLst>
              <a:ext uri="{FF2B5EF4-FFF2-40B4-BE49-F238E27FC236}">
                <a16:creationId xmlns:a16="http://schemas.microsoft.com/office/drawing/2014/main" id="{55EACD59-7C51-4810-94C6-BCB4D12346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4200" y="3334767"/>
            <a:ext cx="6454622" cy="2958275"/>
          </a:xfrm>
        </p:spPr>
        <p:txBody>
          <a:bodyPr rtlCol="0">
            <a:normAutofit/>
          </a:bodyPr>
          <a:lstStyle/>
          <a:p>
            <a:pPr lvl="0" rtl="0"/>
            <a:r>
              <a:rPr lang="fr-FR" sz="2800" dirty="0" smtClean="0"/>
              <a:t>Qu’entend-t-on par culture du risque ?</a:t>
            </a:r>
            <a:endParaRPr lang="fr-FR" sz="2800" dirty="0"/>
          </a:p>
        </p:txBody>
      </p:sp>
      <p:sp>
        <p:nvSpPr>
          <p:cNvPr id="35" name="Espace réservé du pied de page 34">
            <a:extLst>
              <a:ext uri="{FF2B5EF4-FFF2-40B4-BE49-F238E27FC236}">
                <a16:creationId xmlns:a16="http://schemas.microsoft.com/office/drawing/2014/main" id="{6390A22B-EC07-E942-A46F-F36FDD7FDB9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38530" y="6356350"/>
            <a:ext cx="4849290" cy="365125"/>
          </a:xfrm>
        </p:spPr>
        <p:txBody>
          <a:bodyPr rtlCol="0"/>
          <a:lstStyle/>
          <a:p>
            <a:r>
              <a:rPr lang="fr-FR" dirty="0"/>
              <a:t>Réunion d’informations des correspondants Incendie et Secours – SDIS18</a:t>
            </a:r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A267D224-5586-43DC-82CA-8605E158298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pPr rtl="0"/>
            <a:fld id="{8699F50C-BE38-4BD0-BA84-9B090E1F2B9B}" type="slidenum">
              <a:rPr lang="fr-FR" smtClean="0"/>
              <a:pPr rtl="0"/>
              <a:t>8</a:t>
            </a:fld>
            <a:endParaRPr lang="fr-FR" dirty="0"/>
          </a:p>
        </p:txBody>
      </p:sp>
      <p:sp>
        <p:nvSpPr>
          <p:cNvPr id="9" name="Espace réservé du contenu 6">
            <a:extLst>
              <a:ext uri="{FF2B5EF4-FFF2-40B4-BE49-F238E27FC236}">
                <a16:creationId xmlns:a16="http://schemas.microsoft.com/office/drawing/2014/main" id="{55EACD59-7C51-4810-94C6-BCB4D12346DC}"/>
              </a:ext>
            </a:extLst>
          </p:cNvPr>
          <p:cNvSpPr txBox="1">
            <a:spLocks/>
          </p:cNvSpPr>
          <p:nvPr/>
        </p:nvSpPr>
        <p:spPr>
          <a:xfrm>
            <a:off x="665482" y="4046932"/>
            <a:ext cx="5972059" cy="2041262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lang="en-US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lang="en-US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lang="en-IN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just"/>
            <a:r>
              <a:rPr lang="fr-FR" dirty="0" smtClean="0"/>
              <a:t>Connaissance des risques locaux </a:t>
            </a:r>
          </a:p>
          <a:p>
            <a:pPr marL="457200" lvl="1" indent="0" algn="just">
              <a:buNone/>
            </a:pPr>
            <a:endParaRPr lang="fr-FR" dirty="0" smtClean="0"/>
          </a:p>
          <a:p>
            <a:pPr lvl="1" algn="just"/>
            <a:r>
              <a:rPr lang="fr-FR" dirty="0" smtClean="0"/>
              <a:t>Connaissance des mesures prévention</a:t>
            </a:r>
          </a:p>
          <a:p>
            <a:pPr lvl="1" algn="just"/>
            <a:endParaRPr lang="fr-FR" dirty="0" smtClean="0"/>
          </a:p>
          <a:p>
            <a:pPr lvl="1" algn="just"/>
            <a:r>
              <a:rPr lang="fr-FR" dirty="0" smtClean="0"/>
              <a:t>Connaissance des mécanismes de protection et retour à la normale</a:t>
            </a:r>
            <a:endParaRPr lang="fr-FR" dirty="0"/>
          </a:p>
        </p:txBody>
      </p:sp>
      <p:pic>
        <p:nvPicPr>
          <p:cNvPr id="3" name="Espace réservé pour une image  2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5" t="-344" r="16877" b="344"/>
          <a:stretch/>
        </p:blipFill>
        <p:spPr/>
      </p:pic>
    </p:spTree>
    <p:extLst>
      <p:ext uri="{BB962C8B-B14F-4D97-AF65-F5344CB8AC3E}">
        <p14:creationId xmlns:p14="http://schemas.microsoft.com/office/powerpoint/2010/main" val="32054666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itre 3">
            <a:extLst>
              <a:ext uri="{FF2B5EF4-FFF2-40B4-BE49-F238E27FC236}">
                <a16:creationId xmlns:a16="http://schemas.microsoft.com/office/drawing/2014/main" id="{1ABD613F-111C-41D6-9F8E-8B2C42A5E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dirty="0" smtClean="0"/>
              <a:t>La culture du risque</a:t>
            </a:r>
            <a:endParaRPr lang="fr-FR" dirty="0"/>
          </a:p>
        </p:txBody>
      </p:sp>
      <p:sp>
        <p:nvSpPr>
          <p:cNvPr id="43" name="Espace réservé du texte 8">
            <a:extLst>
              <a:ext uri="{FF2B5EF4-FFF2-40B4-BE49-F238E27FC236}">
                <a16:creationId xmlns:a16="http://schemas.microsoft.com/office/drawing/2014/main" id="{EA7C22CB-613A-4C0B-90B3-4A405F793D3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60433" y="637457"/>
            <a:ext cx="3200399" cy="405146"/>
          </a:xfrm>
        </p:spPr>
        <p:txBody>
          <a:bodyPr rtlCol="0"/>
          <a:lstStyle/>
          <a:p>
            <a:pPr algn="just"/>
            <a:r>
              <a:rPr lang="fr-FR" sz="1800" i="1" dirty="0" smtClean="0"/>
              <a:t>Art L2212-2</a:t>
            </a:r>
            <a:r>
              <a:rPr lang="fr-FR" sz="1800" i="1" dirty="0"/>
              <a:t> </a:t>
            </a:r>
            <a:r>
              <a:rPr lang="fr-FR" sz="1800" i="1" dirty="0" smtClean="0"/>
              <a:t>: La </a:t>
            </a:r>
            <a:r>
              <a:rPr lang="fr-FR" sz="1800" i="1" dirty="0"/>
              <a:t>police municipale a pour objet d'assurer le bon ordre, la sûreté, la sécurité et la salubrité </a:t>
            </a:r>
            <a:r>
              <a:rPr lang="fr-FR" sz="1800" i="1" dirty="0" smtClean="0"/>
              <a:t>publiques.</a:t>
            </a:r>
            <a:endParaRPr lang="fr-FR" sz="1800" i="1" dirty="0"/>
          </a:p>
        </p:txBody>
      </p:sp>
      <p:sp>
        <p:nvSpPr>
          <p:cNvPr id="42" name="Espace réservé du contenu 6">
            <a:extLst>
              <a:ext uri="{FF2B5EF4-FFF2-40B4-BE49-F238E27FC236}">
                <a16:creationId xmlns:a16="http://schemas.microsoft.com/office/drawing/2014/main" id="{55EACD59-7C51-4810-94C6-BCB4D12346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8530" y="3026857"/>
            <a:ext cx="6825686" cy="2958275"/>
          </a:xfrm>
        </p:spPr>
        <p:txBody>
          <a:bodyPr rtlCol="0">
            <a:normAutofit/>
          </a:bodyPr>
          <a:lstStyle/>
          <a:p>
            <a:pPr lvl="0" rtl="0"/>
            <a:r>
              <a:rPr lang="fr-FR" sz="2800" dirty="0" smtClean="0"/>
              <a:t>Sensibilisation, information voire formation</a:t>
            </a:r>
            <a:endParaRPr lang="fr-FR" sz="2800" dirty="0"/>
          </a:p>
        </p:txBody>
      </p:sp>
      <p:sp>
        <p:nvSpPr>
          <p:cNvPr id="35" name="Espace réservé du pied de page 34">
            <a:extLst>
              <a:ext uri="{FF2B5EF4-FFF2-40B4-BE49-F238E27FC236}">
                <a16:creationId xmlns:a16="http://schemas.microsoft.com/office/drawing/2014/main" id="{6390A22B-EC07-E942-A46F-F36FDD7FDB9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38530" y="6356350"/>
            <a:ext cx="4849290" cy="365125"/>
          </a:xfrm>
        </p:spPr>
        <p:txBody>
          <a:bodyPr rtlCol="0"/>
          <a:lstStyle/>
          <a:p>
            <a:r>
              <a:rPr lang="fr-FR" dirty="0"/>
              <a:t>Réunion d’informations des correspondants Incendie et Secours – SDIS18</a:t>
            </a:r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A267D224-5586-43DC-82CA-8605E158298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pPr rtl="0"/>
            <a:fld id="{8699F50C-BE38-4BD0-BA84-9B090E1F2B9B}" type="slidenum">
              <a:rPr lang="fr-FR" smtClean="0"/>
              <a:pPr rtl="0"/>
              <a:t>9</a:t>
            </a:fld>
            <a:endParaRPr lang="fr-FR" dirty="0"/>
          </a:p>
        </p:txBody>
      </p:sp>
      <p:sp>
        <p:nvSpPr>
          <p:cNvPr id="9" name="Espace réservé du contenu 6">
            <a:extLst>
              <a:ext uri="{FF2B5EF4-FFF2-40B4-BE49-F238E27FC236}">
                <a16:creationId xmlns:a16="http://schemas.microsoft.com/office/drawing/2014/main" id="{55EACD59-7C51-4810-94C6-BCB4D12346DC}"/>
              </a:ext>
            </a:extLst>
          </p:cNvPr>
          <p:cNvSpPr txBox="1">
            <a:spLocks/>
          </p:cNvSpPr>
          <p:nvPr/>
        </p:nvSpPr>
        <p:spPr>
          <a:xfrm>
            <a:off x="628159" y="3767014"/>
            <a:ext cx="6948298" cy="2041262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lang="en-US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lang="en-US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lang="en-IN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fr-FR" dirty="0" smtClean="0"/>
              <a:t>Diffusion des documents d’information préventive</a:t>
            </a:r>
          </a:p>
          <a:p>
            <a:pPr lvl="1"/>
            <a:r>
              <a:rPr lang="fr-FR" dirty="0" smtClean="0"/>
              <a:t>Réunions ou évènements d’informations au risque (village plouf en 2022, mieux vieillir, information des propriétaires forestiers…)</a:t>
            </a:r>
          </a:p>
          <a:p>
            <a:pPr lvl="1"/>
            <a:r>
              <a:rPr lang="fr-FR" dirty="0" smtClean="0"/>
              <a:t>Formation des RCSC</a:t>
            </a:r>
          </a:p>
          <a:p>
            <a:pPr lvl="1"/>
            <a:r>
              <a:rPr lang="fr-FR" dirty="0" smtClean="0"/>
              <a:t>Sollicitation des AASC</a:t>
            </a:r>
          </a:p>
          <a:p>
            <a:pPr lvl="1"/>
            <a:endParaRPr lang="fr-FR" dirty="0"/>
          </a:p>
        </p:txBody>
      </p:sp>
      <p:pic>
        <p:nvPicPr>
          <p:cNvPr id="4" name="Espace réservé pour une image  3"/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36" b="2973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60299544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Custom 14">
      <a:dk1>
        <a:srgbClr val="3F3F3F"/>
      </a:dk1>
      <a:lt1>
        <a:srgbClr val="FFFFFF"/>
      </a:lt1>
      <a:dk2>
        <a:srgbClr val="F2F2F2"/>
      </a:dk2>
      <a:lt2>
        <a:srgbClr val="A5A5A5"/>
      </a:lt2>
      <a:accent1>
        <a:srgbClr val="00194C"/>
      </a:accent1>
      <a:accent2>
        <a:srgbClr val="EAB200"/>
      </a:accent2>
      <a:accent3>
        <a:srgbClr val="F2F2F2"/>
      </a:accent3>
      <a:accent4>
        <a:srgbClr val="954F72"/>
      </a:accent4>
      <a:accent5>
        <a:srgbClr val="00843B"/>
      </a:accent5>
      <a:accent6>
        <a:srgbClr val="014067"/>
      </a:accent6>
      <a:hlink>
        <a:srgbClr val="00194C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0740350_TF00951641" id="{398CF668-C18C-42AD-928F-A65C6FB2C149}" vid="{B9E109C0-98BE-47DE-865D-28572859C76B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EEA25CC0A0AC24199CDC46C25B8B0BC" ma:contentTypeVersion="10" ma:contentTypeDescription="Create a new document." ma:contentTypeScope="" ma:versionID="e3b47856d4cf355c0dacb39e1084d14f">
  <xsd:schema xmlns:xsd="http://www.w3.org/2001/XMLSchema" xmlns:xs="http://www.w3.org/2001/XMLSchema" xmlns:p="http://schemas.microsoft.com/office/2006/metadata/properties" xmlns:ns1="http://schemas.microsoft.com/sharepoint/v3" xmlns:ns2="6dc4bcd6-49db-4c07-9060-8acfc67cef9f" xmlns:ns3="fb0879af-3eba-417a-a55a-ffe6dcd6ca77" targetNamespace="http://schemas.microsoft.com/office/2006/metadata/properties" ma:root="true" ma:fieldsID="a845a615265fdb1f7b12cc65ac20ecbd" ns1:_="" ns2:_="" ns3:_="">
    <xsd:import namespace="http://schemas.microsoft.com/sharepoint/v3"/>
    <xsd:import namespace="6dc4bcd6-49db-4c07-9060-8acfc67cef9f"/>
    <xsd:import namespace="fb0879af-3eba-417a-a55a-ffe6dcd6ca7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3:SharedWithUsers" minOccurs="0"/>
                <xsd:element ref="ns3:SharedWithDetails" minOccurs="0"/>
                <xsd:element ref="ns3:LastSharedByUser" minOccurs="0"/>
                <xsd:element ref="ns3:LastSharedByTime" minOccurs="0"/>
                <xsd:element ref="ns1:_ip_UnifiedCompliancePolicyProperties" minOccurs="0"/>
                <xsd:element ref="ns1:_ip_UnifiedCompliancePolicyUIAction" minOccurs="0"/>
                <xsd:element ref="ns2:MediaServiceAuto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5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6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c4bcd6-49db-4c07-9060-8acfc67cef9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7" nillable="true" ma:displayName="MediaServiceAutoTags" ma:internalName="MediaServiceAutoTag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0879af-3eba-417a-a55a-ffe6dcd6ca77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3" nillable="true" ma:displayName="Last Shared By User" ma:hidden="true" ma:internalName="LastSharedByUser" ma:readOnly="true">
      <xsd:simpleType>
        <xsd:restriction base="dms:Note"/>
      </xsd:simpleType>
    </xsd:element>
    <xsd:element name="LastSharedByTime" ma:index="14" nillable="true" ma:displayName="Last Shared By Time" ma:hidden="true" ma:internalName="LastSharedByTime" ma:readOnly="tru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79AA90D-A39D-4F83-B1BD-92099B1CAD0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74D15D6-87BC-477C-8E91-9F90829C2FC8}">
  <ds:schemaRefs>
    <ds:schemaRef ds:uri="http://schemas.microsoft.com/office/2006/documentManagement/types"/>
    <ds:schemaRef ds:uri="http://purl.org/dc/dcmitype/"/>
    <ds:schemaRef ds:uri="http://schemas.openxmlformats.org/package/2006/metadata/core-properties"/>
    <ds:schemaRef ds:uri="http://schemas.microsoft.com/sharepoint/v3"/>
    <ds:schemaRef ds:uri="http://www.w3.org/XML/1998/namespace"/>
    <ds:schemaRef ds:uri="http://schemas.microsoft.com/office/infopath/2007/PartnerControls"/>
    <ds:schemaRef ds:uri="fb0879af-3eba-417a-a55a-ffe6dcd6ca77"/>
    <ds:schemaRef ds:uri="http://purl.org/dc/terms/"/>
    <ds:schemaRef ds:uri="6dc4bcd6-49db-4c07-9060-8acfc67cef9f"/>
    <ds:schemaRef ds:uri="http://schemas.microsoft.com/office/2006/metadata/properties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D19A80A7-0DD1-4CF4-ABD5-362A6549C55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dc4bcd6-49db-4c07-9060-8acfc67cef9f"/>
    <ds:schemaRef ds:uri="fb0879af-3eba-417a-a55a-ffe6dcd6ca7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Présentation hexagone claire</Template>
  <TotalTime>0</TotalTime>
  <Words>1859</Words>
  <Application>Microsoft Office PowerPoint</Application>
  <PresentationFormat>Grand écran</PresentationFormat>
  <Paragraphs>281</Paragraphs>
  <Slides>32</Slides>
  <Notes>15</Notes>
  <HiddenSlides>0</HiddenSlides>
  <MMClips>0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32</vt:i4>
      </vt:variant>
    </vt:vector>
  </HeadingPairs>
  <TitlesOfParts>
    <vt:vector size="44" baseType="lpstr">
      <vt:lpstr>82gyknw</vt:lpstr>
      <vt:lpstr>arial</vt:lpstr>
      <vt:lpstr>arial</vt:lpstr>
      <vt:lpstr>Calibri</vt:lpstr>
      <vt:lpstr>Calibri Light</vt:lpstr>
      <vt:lpstr>CiscoSans ExtraLight</vt:lpstr>
      <vt:lpstr>DejaVu Sans</vt:lpstr>
      <vt:lpstr>Gill Sans SemiBold</vt:lpstr>
      <vt:lpstr>Symbol</vt:lpstr>
      <vt:lpstr>Times New Roman</vt:lpstr>
      <vt:lpstr>Wingdings</vt:lpstr>
      <vt:lpstr>Thème Office</vt:lpstr>
      <vt:lpstr>Réunion d’informations</vt:lpstr>
      <vt:lpstr>Introduction</vt:lpstr>
      <vt:lpstr>Présentation PowerPoint</vt:lpstr>
      <vt:lpstr>Présentation PowerPoint</vt:lpstr>
      <vt:lpstr>Un enjeu stratégique</vt:lpstr>
      <vt:lpstr>Citoyenneté et planification</vt:lpstr>
      <vt:lpstr>Développer l’esprit citoyen</vt:lpstr>
      <vt:lpstr>La culture du risque</vt:lpstr>
      <vt:lpstr>La culture du risque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Les réserves communales de sécurité civile</vt:lpstr>
      <vt:lpstr>Réserve Communale de Sécurité Civile</vt:lpstr>
      <vt:lpstr>Le Bon Samaritain</vt:lpstr>
      <vt:lpstr>Le Bon Samaritain</vt:lpstr>
      <vt:lpstr>Les défibrillateurs</vt:lpstr>
      <vt:lpstr>Volontariat</vt:lpstr>
      <vt:lpstr>Le référent volontariat</vt:lpstr>
      <vt:lpstr>La convention comme vecteur d’économie</vt:lpstr>
      <vt:lpstr>Défense extérieure contre les incendies</vt:lpstr>
      <vt:lpstr>La Défense Extérieure Contre l’Incendie DECI</vt:lpstr>
      <vt:lpstr>Bases réglementaires:</vt:lpstr>
      <vt:lpstr>Les principes de la DECI:  -Rehausser ou maintenir le niveau de sécurité en développant ou confortant une DECI adaptée , rationnelle et efficiente. -Définir l’adéquation entre les besoins en eau  pour l’extinction des bâtiments concernés et les ressources disponibles. -Réaffirmer et clarifier les pouvoirs des maires ou des présidents d’E.P.C.I.  -Inscrire la D.E.C.I. dans les approches globales de gestion des ressources en eau et d’aménagement durable des territoires.  -Préciser les rôles respectifs des communes, des E.P.C.I., du S.D.I.S. et des autres partenaires dans ce domaine.  -Décharger les maires et les communes de la D.E.CI. en permettant son transfert total ou partiel aux E.P.C.I. à fiscalité propre. </vt:lpstr>
      <vt:lpstr>Présentation PowerPoint</vt:lpstr>
      <vt:lpstr>Présentation PowerPoint</vt:lpstr>
      <vt:lpstr>Présentation PowerPoint</vt:lpstr>
      <vt:lpstr>Présentation PowerPoint</vt:lpstr>
      <vt:lpstr>Logiciel de gestion des PEI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2022-10-18T15:45:12Z</dcterms:created>
  <dcterms:modified xsi:type="dcterms:W3CDTF">2023-06-14T08:06:15Z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0x010100DEEA25CC0A0AC24199CDC46C25B8B0BC</vt:lpwstr>
  </property>
</Properties>
</file>